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3" autoAdjust="0"/>
    <p:restoredTop sz="94660"/>
  </p:normalViewPr>
  <p:slideViewPr>
    <p:cSldViewPr snapToGrid="0">
      <p:cViewPr>
        <p:scale>
          <a:sx n="130" d="100"/>
          <a:sy n="130" d="100"/>
        </p:scale>
        <p:origin x="52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6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0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2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2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65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7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8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1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3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5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CEB30-8FF2-4CD1-90A2-D962F6E61B7C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ACBB7-7FCA-48C4-B3CF-BCB2743F60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" Type="http://schemas.openxmlformats.org/officeDocument/2006/relationships/image" Target="../media/image28.svg"/><Relationship Id="rId21" Type="http://schemas.openxmlformats.org/officeDocument/2006/relationships/image" Target="../media/image18.svg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2" Type="http://schemas.openxmlformats.org/officeDocument/2006/relationships/image" Target="../media/image27.png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image" Target="../media/image26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24" Type="http://schemas.openxmlformats.org/officeDocument/2006/relationships/image" Target="../media/image21.png"/><Relationship Id="rId5" Type="http://schemas.openxmlformats.org/officeDocument/2006/relationships/image" Target="../media/image2.svg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28" Type="http://schemas.openxmlformats.org/officeDocument/2006/relationships/image" Target="../media/image25.png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4" Type="http://schemas.openxmlformats.org/officeDocument/2006/relationships/image" Target="../media/image1.png"/><Relationship Id="rId9" Type="http://schemas.openxmlformats.org/officeDocument/2006/relationships/image" Target="../media/image6.sv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4.svg"/><Relationship Id="rId18" Type="http://schemas.openxmlformats.org/officeDocument/2006/relationships/image" Target="../media/image38.png"/><Relationship Id="rId26" Type="http://schemas.openxmlformats.org/officeDocument/2006/relationships/image" Target="../media/image43.png"/><Relationship Id="rId3" Type="http://schemas.openxmlformats.org/officeDocument/2006/relationships/image" Target="../media/image8.svg"/><Relationship Id="rId21" Type="http://schemas.openxmlformats.org/officeDocument/2006/relationships/image" Target="../media/image41.svg"/><Relationship Id="rId7" Type="http://schemas.openxmlformats.org/officeDocument/2006/relationships/image" Target="../media/image4.svg"/><Relationship Id="rId12" Type="http://schemas.openxmlformats.org/officeDocument/2006/relationships/image" Target="../media/image33.png"/><Relationship Id="rId17" Type="http://schemas.openxmlformats.org/officeDocument/2006/relationships/image" Target="../media/image37.svg"/><Relationship Id="rId25" Type="http://schemas.openxmlformats.org/officeDocument/2006/relationships/image" Target="../media/image42.svg"/><Relationship Id="rId2" Type="http://schemas.openxmlformats.org/officeDocument/2006/relationships/image" Target="../media/image7.png"/><Relationship Id="rId16" Type="http://schemas.openxmlformats.org/officeDocument/2006/relationships/image" Target="../media/image36.png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8.svg"/><Relationship Id="rId24" Type="http://schemas.openxmlformats.org/officeDocument/2006/relationships/image" Target="../media/image23.png"/><Relationship Id="rId5" Type="http://schemas.openxmlformats.org/officeDocument/2006/relationships/image" Target="../media/image30.svg"/><Relationship Id="rId15" Type="http://schemas.openxmlformats.org/officeDocument/2006/relationships/image" Target="../media/image35.svg"/><Relationship Id="rId23" Type="http://schemas.openxmlformats.org/officeDocument/2006/relationships/image" Target="../media/image26.svg"/><Relationship Id="rId10" Type="http://schemas.openxmlformats.org/officeDocument/2006/relationships/image" Target="../media/image17.png"/><Relationship Id="rId19" Type="http://schemas.openxmlformats.org/officeDocument/2006/relationships/image" Target="../media/image39.svg"/><Relationship Id="rId4" Type="http://schemas.openxmlformats.org/officeDocument/2006/relationships/image" Target="../media/image29.png"/><Relationship Id="rId9" Type="http://schemas.openxmlformats.org/officeDocument/2006/relationships/image" Target="../media/image32.svg"/><Relationship Id="rId14" Type="http://schemas.openxmlformats.org/officeDocument/2006/relationships/image" Target="../media/image13.png"/><Relationship Id="rId22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3.svg"/><Relationship Id="rId18" Type="http://schemas.openxmlformats.org/officeDocument/2006/relationships/image" Target="../media/image58.png"/><Relationship Id="rId26" Type="http://schemas.openxmlformats.org/officeDocument/2006/relationships/image" Target="../media/image27.png"/><Relationship Id="rId3" Type="http://schemas.openxmlformats.org/officeDocument/2006/relationships/image" Target="../media/image45.svg"/><Relationship Id="rId21" Type="http://schemas.openxmlformats.org/officeDocument/2006/relationships/image" Target="../media/image61.svg"/><Relationship Id="rId7" Type="http://schemas.openxmlformats.org/officeDocument/2006/relationships/image" Target="../media/image49.svg"/><Relationship Id="rId12" Type="http://schemas.openxmlformats.org/officeDocument/2006/relationships/image" Target="../media/image52.png"/><Relationship Id="rId17" Type="http://schemas.openxmlformats.org/officeDocument/2006/relationships/image" Target="../media/image57.svg"/><Relationship Id="rId25" Type="http://schemas.openxmlformats.org/officeDocument/2006/relationships/image" Target="../media/image42.svg"/><Relationship Id="rId2" Type="http://schemas.openxmlformats.org/officeDocument/2006/relationships/image" Target="../media/image44.png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11" Type="http://schemas.openxmlformats.org/officeDocument/2006/relationships/image" Target="../media/image18.svg"/><Relationship Id="rId24" Type="http://schemas.openxmlformats.org/officeDocument/2006/relationships/image" Target="../media/image23.png"/><Relationship Id="rId5" Type="http://schemas.openxmlformats.org/officeDocument/2006/relationships/image" Target="../media/image47.svg"/><Relationship Id="rId15" Type="http://schemas.openxmlformats.org/officeDocument/2006/relationships/image" Target="../media/image55.svg"/><Relationship Id="rId23" Type="http://schemas.openxmlformats.org/officeDocument/2006/relationships/image" Target="../media/image63.svg"/><Relationship Id="rId10" Type="http://schemas.openxmlformats.org/officeDocument/2006/relationships/image" Target="../media/image17.png"/><Relationship Id="rId19" Type="http://schemas.openxmlformats.org/officeDocument/2006/relationships/image" Target="../media/image59.svg"/><Relationship Id="rId4" Type="http://schemas.openxmlformats.org/officeDocument/2006/relationships/image" Target="../media/image46.png"/><Relationship Id="rId9" Type="http://schemas.openxmlformats.org/officeDocument/2006/relationships/image" Target="../media/image51.svg"/><Relationship Id="rId14" Type="http://schemas.openxmlformats.org/officeDocument/2006/relationships/image" Target="../media/image54.png"/><Relationship Id="rId22" Type="http://schemas.openxmlformats.org/officeDocument/2006/relationships/image" Target="../media/image62.png"/><Relationship Id="rId27" Type="http://schemas.openxmlformats.org/officeDocument/2006/relationships/image" Target="../media/image2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6.svg"/><Relationship Id="rId18" Type="http://schemas.openxmlformats.org/officeDocument/2006/relationships/image" Target="../media/image68.png"/><Relationship Id="rId26" Type="http://schemas.openxmlformats.org/officeDocument/2006/relationships/image" Target="../media/image11.png"/><Relationship Id="rId39" Type="http://schemas.openxmlformats.org/officeDocument/2006/relationships/image" Target="../media/image26.svg"/><Relationship Id="rId3" Type="http://schemas.openxmlformats.org/officeDocument/2006/relationships/image" Target="../media/image65.svg"/><Relationship Id="rId21" Type="http://schemas.openxmlformats.org/officeDocument/2006/relationships/image" Target="../media/image71.svg"/><Relationship Id="rId34" Type="http://schemas.openxmlformats.org/officeDocument/2006/relationships/image" Target="../media/image21.png"/><Relationship Id="rId7" Type="http://schemas.openxmlformats.org/officeDocument/2006/relationships/image" Target="../media/image67.svg"/><Relationship Id="rId12" Type="http://schemas.openxmlformats.org/officeDocument/2006/relationships/image" Target="../media/image5.png"/><Relationship Id="rId17" Type="http://schemas.openxmlformats.org/officeDocument/2006/relationships/image" Target="../media/image16.svg"/><Relationship Id="rId25" Type="http://schemas.openxmlformats.org/officeDocument/2006/relationships/image" Target="../media/image73.svg"/><Relationship Id="rId33" Type="http://schemas.openxmlformats.org/officeDocument/2006/relationships/image" Target="../media/image75.svg"/><Relationship Id="rId38" Type="http://schemas.openxmlformats.org/officeDocument/2006/relationships/image" Target="../media/image25.png"/><Relationship Id="rId2" Type="http://schemas.openxmlformats.org/officeDocument/2006/relationships/image" Target="../media/image64.png"/><Relationship Id="rId16" Type="http://schemas.openxmlformats.org/officeDocument/2006/relationships/image" Target="../media/image15.png"/><Relationship Id="rId20" Type="http://schemas.openxmlformats.org/officeDocument/2006/relationships/image" Target="../media/image70.png"/><Relationship Id="rId29" Type="http://schemas.openxmlformats.org/officeDocument/2006/relationships/image" Target="../media/image18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6.png"/><Relationship Id="rId11" Type="http://schemas.openxmlformats.org/officeDocument/2006/relationships/image" Target="../media/image14.svg"/><Relationship Id="rId24" Type="http://schemas.openxmlformats.org/officeDocument/2006/relationships/image" Target="../media/image72.png"/><Relationship Id="rId32" Type="http://schemas.openxmlformats.org/officeDocument/2006/relationships/image" Target="../media/image74.png"/><Relationship Id="rId37" Type="http://schemas.openxmlformats.org/officeDocument/2006/relationships/image" Target="../media/image24.svg"/><Relationship Id="rId5" Type="http://schemas.openxmlformats.org/officeDocument/2006/relationships/image" Target="../media/image2.svg"/><Relationship Id="rId15" Type="http://schemas.openxmlformats.org/officeDocument/2006/relationships/image" Target="../media/image8.svg"/><Relationship Id="rId23" Type="http://schemas.openxmlformats.org/officeDocument/2006/relationships/image" Target="../media/image10.svg"/><Relationship Id="rId28" Type="http://schemas.openxmlformats.org/officeDocument/2006/relationships/image" Target="../media/image17.png"/><Relationship Id="rId36" Type="http://schemas.openxmlformats.org/officeDocument/2006/relationships/image" Target="../media/image23.png"/><Relationship Id="rId10" Type="http://schemas.openxmlformats.org/officeDocument/2006/relationships/image" Target="../media/image13.png"/><Relationship Id="rId19" Type="http://schemas.openxmlformats.org/officeDocument/2006/relationships/image" Target="../media/image69.svg"/><Relationship Id="rId31" Type="http://schemas.openxmlformats.org/officeDocument/2006/relationships/image" Target="../media/image20.svg"/><Relationship Id="rId4" Type="http://schemas.openxmlformats.org/officeDocument/2006/relationships/image" Target="../media/image1.png"/><Relationship Id="rId9" Type="http://schemas.openxmlformats.org/officeDocument/2006/relationships/image" Target="../media/image4.svg"/><Relationship Id="rId14" Type="http://schemas.openxmlformats.org/officeDocument/2006/relationships/image" Target="../media/image7.png"/><Relationship Id="rId22" Type="http://schemas.openxmlformats.org/officeDocument/2006/relationships/image" Target="../media/image9.png"/><Relationship Id="rId27" Type="http://schemas.openxmlformats.org/officeDocument/2006/relationships/image" Target="../media/image12.svg"/><Relationship Id="rId30" Type="http://schemas.openxmlformats.org/officeDocument/2006/relationships/image" Target="../media/image19.png"/><Relationship Id="rId35" Type="http://schemas.openxmlformats.org/officeDocument/2006/relationships/image" Target="../media/image2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 descr="Construction worker male with solid fill">
            <a:extLst>
              <a:ext uri="{FF2B5EF4-FFF2-40B4-BE49-F238E27FC236}">
                <a16:creationId xmlns:a16="http://schemas.microsoft.com/office/drawing/2014/main" id="{A74429DE-E84A-821E-5B38-1D3E0364D4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97552" y="5258598"/>
            <a:ext cx="1106125" cy="969305"/>
          </a:xfrm>
          <a:prstGeom prst="rect">
            <a:avLst/>
          </a:prstGeom>
        </p:spPr>
      </p:pic>
      <p:grpSp>
        <p:nvGrpSpPr>
          <p:cNvPr id="61" name="Group 60">
            <a:extLst>
              <a:ext uri="{FF2B5EF4-FFF2-40B4-BE49-F238E27FC236}">
                <a16:creationId xmlns:a16="http://schemas.microsoft.com/office/drawing/2014/main" id="{D8414372-706D-953A-E44F-BA86C6C13FE9}"/>
              </a:ext>
            </a:extLst>
          </p:cNvPr>
          <p:cNvGrpSpPr/>
          <p:nvPr/>
        </p:nvGrpSpPr>
        <p:grpSpPr>
          <a:xfrm>
            <a:off x="7013561" y="2327538"/>
            <a:ext cx="969305" cy="1111893"/>
            <a:chOff x="10082769" y="2065729"/>
            <a:chExt cx="994696" cy="1141018"/>
          </a:xfrm>
        </p:grpSpPr>
        <p:pic>
          <p:nvPicPr>
            <p:cNvPr id="36" name="Graphic 35" descr="Gears with solid fill">
              <a:extLst>
                <a:ext uri="{FF2B5EF4-FFF2-40B4-BE49-F238E27FC236}">
                  <a16:creationId xmlns:a16="http://schemas.microsoft.com/office/drawing/2014/main" id="{E9435690-6E56-D7EF-B340-2A420288AD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0580117" y="2572932"/>
              <a:ext cx="447044" cy="447044"/>
            </a:xfrm>
            <a:prstGeom prst="rect">
              <a:avLst/>
            </a:prstGeom>
          </p:spPr>
        </p:pic>
        <p:pic>
          <p:nvPicPr>
            <p:cNvPr id="17" name="Graphic 16" descr="Female Profile with solid fill">
              <a:extLst>
                <a:ext uri="{FF2B5EF4-FFF2-40B4-BE49-F238E27FC236}">
                  <a16:creationId xmlns:a16="http://schemas.microsoft.com/office/drawing/2014/main" id="{DC6B80C4-F426-3C37-D0C7-88FE315399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082769" y="2065729"/>
              <a:ext cx="994696" cy="1141018"/>
            </a:xfrm>
            <a:prstGeom prst="rect">
              <a:avLst/>
            </a:prstGeom>
          </p:spPr>
        </p:pic>
        <p:pic>
          <p:nvPicPr>
            <p:cNvPr id="19" name="Graphic 18" descr="Gears with solid fill">
              <a:extLst>
                <a:ext uri="{FF2B5EF4-FFF2-40B4-BE49-F238E27FC236}">
                  <a16:creationId xmlns:a16="http://schemas.microsoft.com/office/drawing/2014/main" id="{71E178B3-3747-9C88-0E95-4E5D6F54DE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t="35267" r="36141"/>
            <a:stretch/>
          </p:blipFill>
          <p:spPr>
            <a:xfrm>
              <a:off x="10580117" y="2730588"/>
              <a:ext cx="285477" cy="289388"/>
            </a:xfrm>
            <a:prstGeom prst="rect">
              <a:avLst/>
            </a:prstGeom>
          </p:spPr>
        </p:pic>
      </p:grpSp>
      <p:pic>
        <p:nvPicPr>
          <p:cNvPr id="27" name="Graphic 26" descr="Office worker male with solid fill">
            <a:extLst>
              <a:ext uri="{FF2B5EF4-FFF2-40B4-BE49-F238E27FC236}">
                <a16:creationId xmlns:a16="http://schemas.microsoft.com/office/drawing/2014/main" id="{681B39F1-4FCE-6091-E5FF-9B20D835B45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69006" y="2692787"/>
            <a:ext cx="1266090" cy="1266090"/>
          </a:xfrm>
          <a:prstGeom prst="rect">
            <a:avLst/>
          </a:prstGeom>
        </p:spPr>
      </p:pic>
      <p:pic>
        <p:nvPicPr>
          <p:cNvPr id="31" name="Graphic 30" descr="Welder male with solid fill">
            <a:extLst>
              <a:ext uri="{FF2B5EF4-FFF2-40B4-BE49-F238E27FC236}">
                <a16:creationId xmlns:a16="http://schemas.microsoft.com/office/drawing/2014/main" id="{309D686B-FDCD-20C0-AB72-22ABCD1CF2E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65961" y="4035404"/>
            <a:ext cx="969305" cy="969305"/>
          </a:xfrm>
          <a:prstGeom prst="rect">
            <a:avLst/>
          </a:prstGeom>
        </p:spPr>
      </p:pic>
      <p:grpSp>
        <p:nvGrpSpPr>
          <p:cNvPr id="62" name="Group 61">
            <a:extLst>
              <a:ext uri="{FF2B5EF4-FFF2-40B4-BE49-F238E27FC236}">
                <a16:creationId xmlns:a16="http://schemas.microsoft.com/office/drawing/2014/main" id="{FAC62852-089E-B48D-AF4C-097E8BBE7273}"/>
              </a:ext>
            </a:extLst>
          </p:cNvPr>
          <p:cNvGrpSpPr/>
          <p:nvPr/>
        </p:nvGrpSpPr>
        <p:grpSpPr>
          <a:xfrm>
            <a:off x="6953654" y="600949"/>
            <a:ext cx="1005011" cy="1111893"/>
            <a:chOff x="10097305" y="526192"/>
            <a:chExt cx="1043470" cy="1154441"/>
          </a:xfrm>
        </p:grpSpPr>
        <p:pic>
          <p:nvPicPr>
            <p:cNvPr id="13" name="Graphic 12" descr="Drawing compass with solid fill">
              <a:extLst>
                <a:ext uri="{FF2B5EF4-FFF2-40B4-BE49-F238E27FC236}">
                  <a16:creationId xmlns:a16="http://schemas.microsoft.com/office/drawing/2014/main" id="{9E533FEC-9C00-1F7A-DFF2-6FBB134B1B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0170864" y="994449"/>
              <a:ext cx="519713" cy="519713"/>
            </a:xfrm>
            <a:prstGeom prst="rect">
              <a:avLst/>
            </a:prstGeom>
          </p:spPr>
        </p:pic>
        <p:pic>
          <p:nvPicPr>
            <p:cNvPr id="21" name="Graphic 20" descr="Male profile with solid fill">
              <a:extLst>
                <a:ext uri="{FF2B5EF4-FFF2-40B4-BE49-F238E27FC236}">
                  <a16:creationId xmlns:a16="http://schemas.microsoft.com/office/drawing/2014/main" id="{6D7FE848-FAE2-88E7-2FDF-3261323B2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0097305" y="526192"/>
              <a:ext cx="1043470" cy="1154441"/>
            </a:xfrm>
            <a:prstGeom prst="rect">
              <a:avLst/>
            </a:prstGeom>
          </p:spPr>
        </p:pic>
        <p:pic>
          <p:nvPicPr>
            <p:cNvPr id="38" name="Graphic 37" descr="Drawing compass with solid fill">
              <a:extLst>
                <a:ext uri="{FF2B5EF4-FFF2-40B4-BE49-F238E27FC236}">
                  <a16:creationId xmlns:a16="http://schemas.microsoft.com/office/drawing/2014/main" id="{5F0AA618-327B-C830-171A-B9D98A61F3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rcRect t="31920"/>
            <a:stretch/>
          </p:blipFill>
          <p:spPr>
            <a:xfrm>
              <a:off x="10168561" y="1160342"/>
              <a:ext cx="519713" cy="353820"/>
            </a:xfrm>
            <a:prstGeom prst="rect">
              <a:avLst/>
            </a:prstGeom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64CB2E7-C2B6-4CDC-1C31-6BA5BCE7C55A}"/>
              </a:ext>
            </a:extLst>
          </p:cNvPr>
          <p:cNvGrpSpPr/>
          <p:nvPr/>
        </p:nvGrpSpPr>
        <p:grpSpPr>
          <a:xfrm>
            <a:off x="7567170" y="4119305"/>
            <a:ext cx="909405" cy="909405"/>
            <a:chOff x="7783210" y="3884836"/>
            <a:chExt cx="750011" cy="750011"/>
          </a:xfrm>
        </p:grpSpPr>
        <p:pic>
          <p:nvPicPr>
            <p:cNvPr id="40" name="Graphic 39" descr="Construction worker female with solid fill">
              <a:extLst>
                <a:ext uri="{FF2B5EF4-FFF2-40B4-BE49-F238E27FC236}">
                  <a16:creationId xmlns:a16="http://schemas.microsoft.com/office/drawing/2014/main" id="{84404F05-D117-9569-9747-5A03034BA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7783210" y="3884836"/>
              <a:ext cx="750011" cy="750011"/>
            </a:xfrm>
            <a:prstGeom prst="ellipse">
              <a:avLst/>
            </a:prstGeom>
          </p:spPr>
        </p:pic>
        <p:pic>
          <p:nvPicPr>
            <p:cNvPr id="46" name="Graphic 45" descr="Hammer with solid fill">
              <a:extLst>
                <a:ext uri="{FF2B5EF4-FFF2-40B4-BE49-F238E27FC236}">
                  <a16:creationId xmlns:a16="http://schemas.microsoft.com/office/drawing/2014/main" id="{B3BC9BE1-37D5-563F-4B0E-48C79389C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8149196" y="4235140"/>
              <a:ext cx="379913" cy="379913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1A50E238-BD4E-8A9D-C9DC-BF4AFB5275D2}"/>
              </a:ext>
            </a:extLst>
          </p:cNvPr>
          <p:cNvGrpSpPr/>
          <p:nvPr/>
        </p:nvGrpSpPr>
        <p:grpSpPr>
          <a:xfrm>
            <a:off x="7580660" y="5224433"/>
            <a:ext cx="916422" cy="1037633"/>
            <a:chOff x="7823181" y="4780088"/>
            <a:chExt cx="755798" cy="855764"/>
          </a:xfrm>
        </p:grpSpPr>
        <p:pic>
          <p:nvPicPr>
            <p:cNvPr id="56" name="Graphic 55" descr="Female Profile with solid fill">
              <a:extLst>
                <a:ext uri="{FF2B5EF4-FFF2-40B4-BE49-F238E27FC236}">
                  <a16:creationId xmlns:a16="http://schemas.microsoft.com/office/drawing/2014/main" id="{A78BDE49-BA47-DEF2-6840-B73C8A5098D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7832957" y="4780088"/>
              <a:ext cx="746022" cy="855764"/>
            </a:xfrm>
            <a:prstGeom prst="rect">
              <a:avLst/>
            </a:prstGeom>
          </p:spPr>
        </p:pic>
        <p:pic>
          <p:nvPicPr>
            <p:cNvPr id="60" name="Graphic 59" descr="Wrench with solid fill">
              <a:extLst>
                <a:ext uri="{FF2B5EF4-FFF2-40B4-BE49-F238E27FC236}">
                  <a16:creationId xmlns:a16="http://schemas.microsoft.com/office/drawing/2014/main" id="{2A9F406B-B691-D5F5-EF12-2A49051E4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 rot="16371221">
              <a:off x="7823181" y="5141091"/>
              <a:ext cx="436592" cy="436592"/>
            </a:xfrm>
            <a:prstGeom prst="rect">
              <a:avLst/>
            </a:prstGeom>
          </p:spPr>
        </p:pic>
        <p:pic>
          <p:nvPicPr>
            <p:cNvPr id="48" name="Graphic 47" descr="Wrench with solid fill">
              <a:extLst>
                <a:ext uri="{FF2B5EF4-FFF2-40B4-BE49-F238E27FC236}">
                  <a16:creationId xmlns:a16="http://schemas.microsoft.com/office/drawing/2014/main" id="{0FF15187-D536-A8FA-2C62-D166E76CA4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rcRect l="17200" t="27238" r="40788" b="-6707"/>
            <a:stretch/>
          </p:blipFill>
          <p:spPr>
            <a:xfrm rot="16371221">
              <a:off x="8021207" y="5241024"/>
              <a:ext cx="183419" cy="346956"/>
            </a:xfrm>
            <a:prstGeom prst="rect">
              <a:avLst/>
            </a:prstGeom>
          </p:spPr>
        </p:pic>
      </p:grpSp>
      <p:pic>
        <p:nvPicPr>
          <p:cNvPr id="66" name="Graphic 65" descr="Construction worker female with solid fill">
            <a:extLst>
              <a:ext uri="{FF2B5EF4-FFF2-40B4-BE49-F238E27FC236}">
                <a16:creationId xmlns:a16="http://schemas.microsoft.com/office/drawing/2014/main" id="{FBF8F3CF-283E-C20D-4D25-6A61FF7B06B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938954" y="2692787"/>
            <a:ext cx="1313429" cy="131342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1355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5AA1738-D943-F1A8-6EF4-4BB16CA5C5C3}"/>
              </a:ext>
            </a:extLst>
          </p:cNvPr>
          <p:cNvCxnSpPr>
            <a:cxnSpLocks/>
          </p:cNvCxnSpPr>
          <p:nvPr/>
        </p:nvCxnSpPr>
        <p:spPr>
          <a:xfrm>
            <a:off x="2131142" y="3280114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7459B00-91A2-D85B-9015-1AAB44B7DCEF}"/>
              </a:ext>
            </a:extLst>
          </p:cNvPr>
          <p:cNvCxnSpPr>
            <a:cxnSpLocks/>
          </p:cNvCxnSpPr>
          <p:nvPr/>
        </p:nvCxnSpPr>
        <p:spPr>
          <a:xfrm>
            <a:off x="5429813" y="1417822"/>
            <a:ext cx="0" cy="3522888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EF6E736-07FC-9D40-7826-07791A367898}"/>
              </a:ext>
            </a:extLst>
          </p:cNvPr>
          <p:cNvCxnSpPr>
            <a:cxnSpLocks/>
          </p:cNvCxnSpPr>
          <p:nvPr/>
        </p:nvCxnSpPr>
        <p:spPr>
          <a:xfrm>
            <a:off x="4333567" y="3280114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A528024-F373-24F1-B94E-BFE6C29D1236}"/>
              </a:ext>
            </a:extLst>
          </p:cNvPr>
          <p:cNvCxnSpPr>
            <a:cxnSpLocks/>
          </p:cNvCxnSpPr>
          <p:nvPr/>
        </p:nvCxnSpPr>
        <p:spPr>
          <a:xfrm>
            <a:off x="5429813" y="1413962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8EC7B55-0C1B-F9BB-4247-0C75C5E5C739}"/>
              </a:ext>
            </a:extLst>
          </p:cNvPr>
          <p:cNvCxnSpPr>
            <a:cxnSpLocks/>
          </p:cNvCxnSpPr>
          <p:nvPr/>
        </p:nvCxnSpPr>
        <p:spPr>
          <a:xfrm>
            <a:off x="5429813" y="2923491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D8A1179-DB06-A1AA-41DD-038ED216C9EE}"/>
              </a:ext>
            </a:extLst>
          </p:cNvPr>
          <p:cNvCxnSpPr>
            <a:cxnSpLocks/>
          </p:cNvCxnSpPr>
          <p:nvPr/>
        </p:nvCxnSpPr>
        <p:spPr>
          <a:xfrm>
            <a:off x="5429813" y="4941562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Graphic 80" descr="Construction worker female outline">
            <a:extLst>
              <a:ext uri="{FF2B5EF4-FFF2-40B4-BE49-F238E27FC236}">
                <a16:creationId xmlns:a16="http://schemas.microsoft.com/office/drawing/2014/main" id="{694623A7-3D8C-DC2E-D4DF-EC15113F06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66704" y="1488095"/>
            <a:ext cx="685800" cy="685800"/>
          </a:xfrm>
          <a:prstGeom prst="rect">
            <a:avLst/>
          </a:prstGeom>
        </p:spPr>
      </p:pic>
      <p:pic>
        <p:nvPicPr>
          <p:cNvPr id="82" name="Graphic 81" descr="Construction worker male with solid fill">
            <a:extLst>
              <a:ext uri="{FF2B5EF4-FFF2-40B4-BE49-F238E27FC236}">
                <a16:creationId xmlns:a16="http://schemas.microsoft.com/office/drawing/2014/main" id="{8C3D81FB-C155-3F78-CCBC-6C8145CF6F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27077" y="4978206"/>
            <a:ext cx="1106125" cy="969305"/>
          </a:xfrm>
          <a:prstGeom prst="rect">
            <a:avLst/>
          </a:prstGeom>
        </p:spPr>
      </p:pic>
      <p:grpSp>
        <p:nvGrpSpPr>
          <p:cNvPr id="83" name="Group 82">
            <a:extLst>
              <a:ext uri="{FF2B5EF4-FFF2-40B4-BE49-F238E27FC236}">
                <a16:creationId xmlns:a16="http://schemas.microsoft.com/office/drawing/2014/main" id="{5E6662DB-C76C-4D85-1052-C1CDCE0EE77D}"/>
              </a:ext>
            </a:extLst>
          </p:cNvPr>
          <p:cNvGrpSpPr/>
          <p:nvPr/>
        </p:nvGrpSpPr>
        <p:grpSpPr>
          <a:xfrm>
            <a:off x="6427620" y="2332896"/>
            <a:ext cx="969305" cy="1111893"/>
            <a:chOff x="10082769" y="2065729"/>
            <a:chExt cx="994696" cy="1141018"/>
          </a:xfrm>
        </p:grpSpPr>
        <p:pic>
          <p:nvPicPr>
            <p:cNvPr id="84" name="Graphic 83" descr="Gears with solid fill">
              <a:extLst>
                <a:ext uri="{FF2B5EF4-FFF2-40B4-BE49-F238E27FC236}">
                  <a16:creationId xmlns:a16="http://schemas.microsoft.com/office/drawing/2014/main" id="{67E0E6CC-7AE5-67A6-6730-73324F807F1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80117" y="2572932"/>
              <a:ext cx="447044" cy="447044"/>
            </a:xfrm>
            <a:prstGeom prst="rect">
              <a:avLst/>
            </a:prstGeom>
          </p:spPr>
        </p:pic>
        <p:pic>
          <p:nvPicPr>
            <p:cNvPr id="85" name="Graphic 84" descr="Female Profile with solid fill">
              <a:extLst>
                <a:ext uri="{FF2B5EF4-FFF2-40B4-BE49-F238E27FC236}">
                  <a16:creationId xmlns:a16="http://schemas.microsoft.com/office/drawing/2014/main" id="{028BFE41-1E89-EC3A-428F-DBEA5027F2E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082769" y="2065729"/>
              <a:ext cx="994696" cy="1141018"/>
            </a:xfrm>
            <a:prstGeom prst="rect">
              <a:avLst/>
            </a:prstGeom>
          </p:spPr>
        </p:pic>
        <p:pic>
          <p:nvPicPr>
            <p:cNvPr id="86" name="Graphic 85" descr="Gears with solid fill">
              <a:extLst>
                <a:ext uri="{FF2B5EF4-FFF2-40B4-BE49-F238E27FC236}">
                  <a16:creationId xmlns:a16="http://schemas.microsoft.com/office/drawing/2014/main" id="{9AD89240-A602-D1B4-73EE-9011C66036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 t="35267" r="36141"/>
            <a:stretch/>
          </p:blipFill>
          <p:spPr>
            <a:xfrm>
              <a:off x="10580117" y="2730588"/>
              <a:ext cx="285477" cy="289388"/>
            </a:xfrm>
            <a:prstGeom prst="rect">
              <a:avLst/>
            </a:prstGeom>
          </p:spPr>
        </p:pic>
      </p:grpSp>
      <p:pic>
        <p:nvPicPr>
          <p:cNvPr id="87" name="Graphic 86" descr="Office worker male with solid fill">
            <a:extLst>
              <a:ext uri="{FF2B5EF4-FFF2-40B4-BE49-F238E27FC236}">
                <a16:creationId xmlns:a16="http://schemas.microsoft.com/office/drawing/2014/main" id="{55DD2B99-837D-F3D0-C89A-9EDCF397728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54320" y="2662368"/>
            <a:ext cx="1266090" cy="1266090"/>
          </a:xfrm>
          <a:prstGeom prst="rect">
            <a:avLst/>
          </a:prstGeom>
        </p:spPr>
      </p:pic>
      <p:pic>
        <p:nvPicPr>
          <p:cNvPr id="88" name="Graphic 87" descr="Welder male with solid fill">
            <a:extLst>
              <a:ext uri="{FF2B5EF4-FFF2-40B4-BE49-F238E27FC236}">
                <a16:creationId xmlns:a16="http://schemas.microsoft.com/office/drawing/2014/main" id="{6136B770-A99F-F894-4C0D-9160E3A9BD5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195488" y="3901499"/>
            <a:ext cx="969305" cy="969305"/>
          </a:xfrm>
          <a:prstGeom prst="rect">
            <a:avLst/>
          </a:prstGeom>
        </p:spPr>
      </p:pic>
      <p:grpSp>
        <p:nvGrpSpPr>
          <p:cNvPr id="89" name="Group 88">
            <a:extLst>
              <a:ext uri="{FF2B5EF4-FFF2-40B4-BE49-F238E27FC236}">
                <a16:creationId xmlns:a16="http://schemas.microsoft.com/office/drawing/2014/main" id="{0C6C4778-CFCB-EA17-A37D-46D82E135381}"/>
              </a:ext>
            </a:extLst>
          </p:cNvPr>
          <p:cNvGrpSpPr/>
          <p:nvPr/>
        </p:nvGrpSpPr>
        <p:grpSpPr>
          <a:xfrm>
            <a:off x="6462548" y="880379"/>
            <a:ext cx="1005011" cy="1111893"/>
            <a:chOff x="10097305" y="526192"/>
            <a:chExt cx="1043470" cy="1154441"/>
          </a:xfrm>
        </p:grpSpPr>
        <p:pic>
          <p:nvPicPr>
            <p:cNvPr id="90" name="Graphic 89" descr="Drawing compass with solid fill">
              <a:extLst>
                <a:ext uri="{FF2B5EF4-FFF2-40B4-BE49-F238E27FC236}">
                  <a16:creationId xmlns:a16="http://schemas.microsoft.com/office/drawing/2014/main" id="{9C96E549-DE4E-92DA-5678-254B5B6C54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10170864" y="994449"/>
              <a:ext cx="519713" cy="519713"/>
            </a:xfrm>
            <a:prstGeom prst="rect">
              <a:avLst/>
            </a:prstGeom>
          </p:spPr>
        </p:pic>
        <p:pic>
          <p:nvPicPr>
            <p:cNvPr id="91" name="Graphic 90" descr="Male profile with solid fill">
              <a:extLst>
                <a:ext uri="{FF2B5EF4-FFF2-40B4-BE49-F238E27FC236}">
                  <a16:creationId xmlns:a16="http://schemas.microsoft.com/office/drawing/2014/main" id="{1D76A6E3-DD8D-0B7D-F446-61DC9EC1D0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10097305" y="526192"/>
              <a:ext cx="1043470" cy="1154441"/>
            </a:xfrm>
            <a:prstGeom prst="rect">
              <a:avLst/>
            </a:prstGeom>
          </p:spPr>
        </p:pic>
        <p:pic>
          <p:nvPicPr>
            <p:cNvPr id="92" name="Graphic 91" descr="Drawing compass with solid fill">
              <a:extLst>
                <a:ext uri="{FF2B5EF4-FFF2-40B4-BE49-F238E27FC236}">
                  <a16:creationId xmlns:a16="http://schemas.microsoft.com/office/drawing/2014/main" id="{00C3511B-638B-DA9F-C486-AEC4878CFB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rcRect t="31920"/>
            <a:stretch/>
          </p:blipFill>
          <p:spPr>
            <a:xfrm>
              <a:off x="10168561" y="1160342"/>
              <a:ext cx="519713" cy="353820"/>
            </a:xfrm>
            <a:prstGeom prst="rect">
              <a:avLst/>
            </a:prstGeom>
          </p:spPr>
        </p:pic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E3EC3DAC-743A-B4EB-4888-8AC0DB7C155B}"/>
              </a:ext>
            </a:extLst>
          </p:cNvPr>
          <p:cNvGrpSpPr/>
          <p:nvPr/>
        </p:nvGrpSpPr>
        <p:grpSpPr>
          <a:xfrm>
            <a:off x="7308343" y="3927089"/>
            <a:ext cx="909405" cy="909405"/>
            <a:chOff x="7783210" y="3884836"/>
            <a:chExt cx="750011" cy="750011"/>
          </a:xfrm>
        </p:grpSpPr>
        <p:pic>
          <p:nvPicPr>
            <p:cNvPr id="94" name="Graphic 93" descr="Construction worker female with solid fill">
              <a:extLst>
                <a:ext uri="{FF2B5EF4-FFF2-40B4-BE49-F238E27FC236}">
                  <a16:creationId xmlns:a16="http://schemas.microsoft.com/office/drawing/2014/main" id="{1D226CAF-3C09-C797-6238-C67A1FE31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7783210" y="3884836"/>
              <a:ext cx="750011" cy="750011"/>
            </a:xfrm>
            <a:prstGeom prst="ellipse">
              <a:avLst/>
            </a:prstGeom>
          </p:spPr>
        </p:pic>
        <p:pic>
          <p:nvPicPr>
            <p:cNvPr id="95" name="Graphic 94" descr="Hammer with solid fill">
              <a:extLst>
                <a:ext uri="{FF2B5EF4-FFF2-40B4-BE49-F238E27FC236}">
                  <a16:creationId xmlns:a16="http://schemas.microsoft.com/office/drawing/2014/main" id="{DEB1D2B2-A657-026F-8B10-3C25CC5EC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8149196" y="4235140"/>
              <a:ext cx="379913" cy="379913"/>
            </a:xfrm>
            <a:prstGeom prst="rect">
              <a:avLst/>
            </a:prstGeom>
          </p:spPr>
        </p:pic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447A52A-6749-42B5-FC8D-C569B4A5A962}"/>
              </a:ext>
            </a:extLst>
          </p:cNvPr>
          <p:cNvGrpSpPr/>
          <p:nvPr/>
        </p:nvGrpSpPr>
        <p:grpSpPr>
          <a:xfrm>
            <a:off x="7365657" y="4978206"/>
            <a:ext cx="916422" cy="1037633"/>
            <a:chOff x="7823181" y="4780088"/>
            <a:chExt cx="755798" cy="855764"/>
          </a:xfrm>
        </p:grpSpPr>
        <p:pic>
          <p:nvPicPr>
            <p:cNvPr id="97" name="Graphic 96" descr="Female Profile with solid fill">
              <a:extLst>
                <a:ext uri="{FF2B5EF4-FFF2-40B4-BE49-F238E27FC236}">
                  <a16:creationId xmlns:a16="http://schemas.microsoft.com/office/drawing/2014/main" id="{3F1F5B9B-C9CF-25CD-A09E-A351C9746C6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832957" y="4780088"/>
              <a:ext cx="746022" cy="855764"/>
            </a:xfrm>
            <a:prstGeom prst="rect">
              <a:avLst/>
            </a:prstGeom>
          </p:spPr>
        </p:pic>
        <p:pic>
          <p:nvPicPr>
            <p:cNvPr id="98" name="Graphic 97" descr="Wrench with solid fill">
              <a:extLst>
                <a:ext uri="{FF2B5EF4-FFF2-40B4-BE49-F238E27FC236}">
                  <a16:creationId xmlns:a16="http://schemas.microsoft.com/office/drawing/2014/main" id="{5433157C-3961-1D78-7D96-F48C46240A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 rot="16371221">
              <a:off x="7823181" y="5141091"/>
              <a:ext cx="436592" cy="436592"/>
            </a:xfrm>
            <a:prstGeom prst="rect">
              <a:avLst/>
            </a:prstGeom>
          </p:spPr>
        </p:pic>
        <p:pic>
          <p:nvPicPr>
            <p:cNvPr id="99" name="Graphic 98" descr="Wrench with solid fill">
              <a:extLst>
                <a:ext uri="{FF2B5EF4-FFF2-40B4-BE49-F238E27FC236}">
                  <a16:creationId xmlns:a16="http://schemas.microsoft.com/office/drawing/2014/main" id="{D74F2BD4-68EC-8E0F-CAA1-CD9A4A3D76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rcRect l="17200" t="27238" r="40788" b="-6707"/>
            <a:stretch/>
          </p:blipFill>
          <p:spPr>
            <a:xfrm rot="16371221">
              <a:off x="8021207" y="5241024"/>
              <a:ext cx="183419" cy="346956"/>
            </a:xfrm>
            <a:prstGeom prst="rect">
              <a:avLst/>
            </a:prstGeom>
          </p:spPr>
        </p:pic>
      </p:grpSp>
      <p:pic>
        <p:nvPicPr>
          <p:cNvPr id="100" name="Graphic 99" descr="Construction worker female with solid fill">
            <a:extLst>
              <a:ext uri="{FF2B5EF4-FFF2-40B4-BE49-F238E27FC236}">
                <a16:creationId xmlns:a16="http://schemas.microsoft.com/office/drawing/2014/main" id="{43DE1F1B-E5F5-C3B4-463D-5BB7AB109555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040214" y="2760882"/>
            <a:ext cx="1313429" cy="131342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21838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hord 27">
            <a:extLst>
              <a:ext uri="{FF2B5EF4-FFF2-40B4-BE49-F238E27FC236}">
                <a16:creationId xmlns:a16="http://schemas.microsoft.com/office/drawing/2014/main" id="{8D27F5CB-2FD4-3F1B-326E-83AB32A65C49}"/>
              </a:ext>
            </a:extLst>
          </p:cNvPr>
          <p:cNvSpPr/>
          <p:nvPr/>
        </p:nvSpPr>
        <p:spPr>
          <a:xfrm rot="2244135">
            <a:off x="6862891" y="2693288"/>
            <a:ext cx="910411" cy="910411"/>
          </a:xfrm>
          <a:prstGeom prst="chord">
            <a:avLst>
              <a:gd name="adj1" fmla="val 2773231"/>
              <a:gd name="adj2" fmla="val 15078019"/>
            </a:avLst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1DE194D8-5845-0DF5-4AAA-1AA14AC48BC9}"/>
              </a:ext>
            </a:extLst>
          </p:cNvPr>
          <p:cNvGrpSpPr/>
          <p:nvPr/>
        </p:nvGrpSpPr>
        <p:grpSpPr>
          <a:xfrm>
            <a:off x="6858923" y="2691314"/>
            <a:ext cx="910411" cy="910411"/>
            <a:chOff x="6592223" y="2672264"/>
            <a:chExt cx="910411" cy="91041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C607F92-07D0-335D-DAE1-AE36E6858A6E}"/>
                </a:ext>
              </a:extLst>
            </p:cNvPr>
            <p:cNvSpPr/>
            <p:nvPr/>
          </p:nvSpPr>
          <p:spPr>
            <a:xfrm>
              <a:off x="6592223" y="2672264"/>
              <a:ext cx="910411" cy="91041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8414372-706D-953A-E44F-BA86C6C13FE9}"/>
                </a:ext>
              </a:extLst>
            </p:cNvPr>
            <p:cNvGrpSpPr/>
            <p:nvPr/>
          </p:nvGrpSpPr>
          <p:grpSpPr>
            <a:xfrm>
              <a:off x="6684385" y="2702759"/>
              <a:ext cx="726088" cy="832898"/>
              <a:chOff x="10082769" y="2065729"/>
              <a:chExt cx="994696" cy="1141018"/>
            </a:xfrm>
          </p:grpSpPr>
          <p:pic>
            <p:nvPicPr>
              <p:cNvPr id="36" name="Graphic 35" descr="Gears with solid fill">
                <a:extLst>
                  <a:ext uri="{FF2B5EF4-FFF2-40B4-BE49-F238E27FC236}">
                    <a16:creationId xmlns:a16="http://schemas.microsoft.com/office/drawing/2014/main" id="{E9435690-6E56-D7EF-B340-2A420288AD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80117" y="2572932"/>
                <a:ext cx="447044" cy="447044"/>
              </a:xfrm>
              <a:prstGeom prst="rect">
                <a:avLst/>
              </a:prstGeom>
            </p:spPr>
          </p:pic>
          <p:pic>
            <p:nvPicPr>
              <p:cNvPr id="17" name="Graphic 16" descr="Female Profile with solid fill">
                <a:extLst>
                  <a:ext uri="{FF2B5EF4-FFF2-40B4-BE49-F238E27FC236}">
                    <a16:creationId xmlns:a16="http://schemas.microsoft.com/office/drawing/2014/main" id="{DC6B80C4-F426-3C37-D0C7-88FE315399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082769" y="2065729"/>
                <a:ext cx="994696" cy="1141018"/>
              </a:xfrm>
              <a:prstGeom prst="rect">
                <a:avLst/>
              </a:prstGeom>
            </p:spPr>
          </p:pic>
          <p:pic>
            <p:nvPicPr>
              <p:cNvPr id="19" name="Graphic 18" descr="Gears with solid fill">
                <a:extLst>
                  <a:ext uri="{FF2B5EF4-FFF2-40B4-BE49-F238E27FC236}">
                    <a16:creationId xmlns:a16="http://schemas.microsoft.com/office/drawing/2014/main" id="{71E178B3-3747-9C88-0E95-4E5D6F54DEAA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rcRect t="35267" r="36141"/>
              <a:stretch/>
            </p:blipFill>
            <p:spPr>
              <a:xfrm>
                <a:off x="10580118" y="2730588"/>
                <a:ext cx="285477" cy="289388"/>
              </a:xfrm>
              <a:prstGeom prst="rect">
                <a:avLst/>
              </a:prstGeom>
            </p:spPr>
          </p:pic>
        </p:grp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F82373B2-EBAB-0B5B-82E1-334E304A337D}"/>
              </a:ext>
            </a:extLst>
          </p:cNvPr>
          <p:cNvSpPr/>
          <p:nvPr/>
        </p:nvSpPr>
        <p:spPr>
          <a:xfrm>
            <a:off x="1249962" y="3253689"/>
            <a:ext cx="1041466" cy="10414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Chord 5">
            <a:extLst>
              <a:ext uri="{FF2B5EF4-FFF2-40B4-BE49-F238E27FC236}">
                <a16:creationId xmlns:a16="http://schemas.microsoft.com/office/drawing/2014/main" id="{E10EF476-CC7A-09E2-0092-C9EB156AE5F8}"/>
              </a:ext>
            </a:extLst>
          </p:cNvPr>
          <p:cNvSpPr/>
          <p:nvPr/>
        </p:nvSpPr>
        <p:spPr>
          <a:xfrm rot="14531927">
            <a:off x="1253558" y="3260414"/>
            <a:ext cx="1027024" cy="1027024"/>
          </a:xfrm>
          <a:prstGeom prst="chord">
            <a:avLst>
              <a:gd name="adj1" fmla="val 4836817"/>
              <a:gd name="adj2" fmla="val 16819438"/>
            </a:avLst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DB99DA2-5E55-2479-26B9-49E0AC26D677}"/>
              </a:ext>
            </a:extLst>
          </p:cNvPr>
          <p:cNvSpPr/>
          <p:nvPr/>
        </p:nvSpPr>
        <p:spPr>
          <a:xfrm>
            <a:off x="6586633" y="4331486"/>
            <a:ext cx="734576" cy="7345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hord 32">
            <a:extLst>
              <a:ext uri="{FF2B5EF4-FFF2-40B4-BE49-F238E27FC236}">
                <a16:creationId xmlns:a16="http://schemas.microsoft.com/office/drawing/2014/main" id="{0365C43C-81D4-19B2-F299-BE9A5F72D2DC}"/>
              </a:ext>
            </a:extLst>
          </p:cNvPr>
          <p:cNvSpPr/>
          <p:nvPr/>
        </p:nvSpPr>
        <p:spPr>
          <a:xfrm rot="2718897">
            <a:off x="6576053" y="4327411"/>
            <a:ext cx="734576" cy="734576"/>
          </a:xfrm>
          <a:prstGeom prst="chord">
            <a:avLst>
              <a:gd name="adj1" fmla="val 3488101"/>
              <a:gd name="adj2" fmla="val 15570748"/>
            </a:avLst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1" name="Graphic 30" descr="Welder male with solid fill">
            <a:extLst>
              <a:ext uri="{FF2B5EF4-FFF2-40B4-BE49-F238E27FC236}">
                <a16:creationId xmlns:a16="http://schemas.microsoft.com/office/drawing/2014/main" id="{309D686B-FDCD-20C0-AB72-22ABCD1CF2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54591" y="4345926"/>
            <a:ext cx="632706" cy="632706"/>
          </a:xfrm>
          <a:prstGeom prst="rect">
            <a:avLst/>
          </a:prstGeom>
        </p:spPr>
      </p:pic>
      <p:grpSp>
        <p:nvGrpSpPr>
          <p:cNvPr id="80" name="Group 79">
            <a:extLst>
              <a:ext uri="{FF2B5EF4-FFF2-40B4-BE49-F238E27FC236}">
                <a16:creationId xmlns:a16="http://schemas.microsoft.com/office/drawing/2014/main" id="{7207021B-9037-2477-9D29-8FC5B5BF65D9}"/>
              </a:ext>
            </a:extLst>
          </p:cNvPr>
          <p:cNvGrpSpPr/>
          <p:nvPr/>
        </p:nvGrpSpPr>
        <p:grpSpPr>
          <a:xfrm>
            <a:off x="6858923" y="1211292"/>
            <a:ext cx="910411" cy="910412"/>
            <a:chOff x="6641612" y="1182127"/>
            <a:chExt cx="910411" cy="91041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899D803-5EE8-D612-3100-E5082523E81A}"/>
                </a:ext>
              </a:extLst>
            </p:cNvPr>
            <p:cNvSpPr/>
            <p:nvPr/>
          </p:nvSpPr>
          <p:spPr>
            <a:xfrm>
              <a:off x="6641612" y="1182128"/>
              <a:ext cx="910411" cy="91041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Chord 24">
              <a:extLst>
                <a:ext uri="{FF2B5EF4-FFF2-40B4-BE49-F238E27FC236}">
                  <a16:creationId xmlns:a16="http://schemas.microsoft.com/office/drawing/2014/main" id="{2DA4433A-03DB-691F-A173-EAC79A18A3B0}"/>
                </a:ext>
              </a:extLst>
            </p:cNvPr>
            <p:cNvSpPr/>
            <p:nvPr/>
          </p:nvSpPr>
          <p:spPr>
            <a:xfrm>
              <a:off x="6641612" y="1182127"/>
              <a:ext cx="910411" cy="910411"/>
            </a:xfrm>
            <a:prstGeom prst="chord">
              <a:avLst>
                <a:gd name="adj1" fmla="val 2773231"/>
                <a:gd name="adj2" fmla="val 15078019"/>
              </a:avLst>
            </a:prstGeom>
            <a:solidFill>
              <a:srgbClr val="A8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BD5448A-D99E-5DD9-3D90-656F08953383}"/>
                </a:ext>
              </a:extLst>
            </p:cNvPr>
            <p:cNvGrpSpPr/>
            <p:nvPr/>
          </p:nvGrpSpPr>
          <p:grpSpPr>
            <a:xfrm>
              <a:off x="6709408" y="1193175"/>
              <a:ext cx="780398" cy="863393"/>
              <a:chOff x="5398112" y="548105"/>
              <a:chExt cx="1005011" cy="1111893"/>
            </a:xfrm>
          </p:grpSpPr>
          <p:pic>
            <p:nvPicPr>
              <p:cNvPr id="13" name="Graphic 12" descr="Drawing compass with solid fill">
                <a:extLst>
                  <a:ext uri="{FF2B5EF4-FFF2-40B4-BE49-F238E27FC236}">
                    <a16:creationId xmlns:a16="http://schemas.microsoft.com/office/drawing/2014/main" id="{9E533FEC-9C00-1F7A-DFF2-6FBB134B1B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5468547" y="984292"/>
                <a:ext cx="500558" cy="500558"/>
              </a:xfrm>
              <a:prstGeom prst="rect">
                <a:avLst/>
              </a:prstGeom>
            </p:spPr>
          </p:pic>
          <p:pic>
            <p:nvPicPr>
              <p:cNvPr id="21" name="Graphic 20" descr="Male profile with solid fill">
                <a:extLst>
                  <a:ext uri="{FF2B5EF4-FFF2-40B4-BE49-F238E27FC236}">
                    <a16:creationId xmlns:a16="http://schemas.microsoft.com/office/drawing/2014/main" id="{6D7FE848-FAE2-88E7-2FDF-3261323B28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5398112" y="548105"/>
                <a:ext cx="1005011" cy="1111893"/>
              </a:xfrm>
              <a:prstGeom prst="rect">
                <a:avLst/>
              </a:prstGeom>
            </p:spPr>
          </p:pic>
          <p:pic>
            <p:nvPicPr>
              <p:cNvPr id="38" name="Graphic 37" descr="Drawing compass with solid fill">
                <a:extLst>
                  <a:ext uri="{FF2B5EF4-FFF2-40B4-BE49-F238E27FC236}">
                    <a16:creationId xmlns:a16="http://schemas.microsoft.com/office/drawing/2014/main" id="{5F0AA618-327B-C830-171A-B9D98A61F36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rcRect t="31920"/>
              <a:stretch/>
            </p:blipFill>
            <p:spPr>
              <a:xfrm>
                <a:off x="5466329" y="1144071"/>
                <a:ext cx="500558" cy="340780"/>
              </a:xfrm>
              <a:prstGeom prst="rect">
                <a:avLst/>
              </a:prstGeom>
            </p:spPr>
          </p:pic>
        </p:grp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C034A9D0-F950-83DB-94C4-15450CCEF928}"/>
              </a:ext>
            </a:extLst>
          </p:cNvPr>
          <p:cNvSpPr/>
          <p:nvPr/>
        </p:nvSpPr>
        <p:spPr>
          <a:xfrm>
            <a:off x="7479509" y="4333515"/>
            <a:ext cx="734576" cy="7345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hord 34">
            <a:extLst>
              <a:ext uri="{FF2B5EF4-FFF2-40B4-BE49-F238E27FC236}">
                <a16:creationId xmlns:a16="http://schemas.microsoft.com/office/drawing/2014/main" id="{2FE19A19-2A53-E99C-6A18-7E5352A38675}"/>
              </a:ext>
            </a:extLst>
          </p:cNvPr>
          <p:cNvSpPr/>
          <p:nvPr/>
        </p:nvSpPr>
        <p:spPr>
          <a:xfrm rot="204404">
            <a:off x="7479508" y="4332690"/>
            <a:ext cx="734576" cy="734576"/>
          </a:xfrm>
          <a:prstGeom prst="chord">
            <a:avLst>
              <a:gd name="adj1" fmla="val 3488101"/>
              <a:gd name="adj2" fmla="val 15570748"/>
            </a:avLst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64CB2E7-C2B6-4CDC-1C31-6BA5BCE7C55A}"/>
              </a:ext>
            </a:extLst>
          </p:cNvPr>
          <p:cNvGrpSpPr/>
          <p:nvPr/>
        </p:nvGrpSpPr>
        <p:grpSpPr>
          <a:xfrm>
            <a:off x="7559297" y="4389527"/>
            <a:ext cx="593607" cy="593607"/>
            <a:chOff x="7783210" y="3884836"/>
            <a:chExt cx="750011" cy="750011"/>
          </a:xfrm>
        </p:grpSpPr>
        <p:pic>
          <p:nvPicPr>
            <p:cNvPr id="40" name="Graphic 39" descr="Construction worker female with solid fill">
              <a:extLst>
                <a:ext uri="{FF2B5EF4-FFF2-40B4-BE49-F238E27FC236}">
                  <a16:creationId xmlns:a16="http://schemas.microsoft.com/office/drawing/2014/main" id="{84404F05-D117-9569-9747-5A03034BA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7783210" y="3884836"/>
              <a:ext cx="750011" cy="750011"/>
            </a:xfrm>
            <a:prstGeom prst="ellipse">
              <a:avLst/>
            </a:prstGeom>
          </p:spPr>
        </p:pic>
        <p:pic>
          <p:nvPicPr>
            <p:cNvPr id="46" name="Graphic 45" descr="Hammer with solid fill">
              <a:extLst>
                <a:ext uri="{FF2B5EF4-FFF2-40B4-BE49-F238E27FC236}">
                  <a16:creationId xmlns:a16="http://schemas.microsoft.com/office/drawing/2014/main" id="{B3BC9BE1-37D5-563F-4B0E-48C79389C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8149196" y="4235140"/>
              <a:ext cx="379913" cy="379913"/>
            </a:xfrm>
            <a:prstGeom prst="rect">
              <a:avLst/>
            </a:prstGeom>
          </p:spPr>
        </p:pic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4476A47-109B-5D71-4AD6-C899CF2FD546}"/>
              </a:ext>
            </a:extLst>
          </p:cNvPr>
          <p:cNvSpPr/>
          <p:nvPr/>
        </p:nvSpPr>
        <p:spPr>
          <a:xfrm>
            <a:off x="3433404" y="3253689"/>
            <a:ext cx="1041466" cy="10414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Chord 9">
            <a:extLst>
              <a:ext uri="{FF2B5EF4-FFF2-40B4-BE49-F238E27FC236}">
                <a16:creationId xmlns:a16="http://schemas.microsoft.com/office/drawing/2014/main" id="{27D0F942-F42A-7B2D-6306-4671A7B49757}"/>
              </a:ext>
            </a:extLst>
          </p:cNvPr>
          <p:cNvSpPr/>
          <p:nvPr/>
        </p:nvSpPr>
        <p:spPr>
          <a:xfrm rot="12835787">
            <a:off x="3445085" y="3260036"/>
            <a:ext cx="1024866" cy="1024866"/>
          </a:xfrm>
          <a:prstGeom prst="chord">
            <a:avLst>
              <a:gd name="adj1" fmla="val 4836817"/>
              <a:gd name="adj2" fmla="val 15982197"/>
            </a:avLst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Graphic 65" descr="Construction worker female with solid fill">
            <a:extLst>
              <a:ext uri="{FF2B5EF4-FFF2-40B4-BE49-F238E27FC236}">
                <a16:creationId xmlns:a16="http://schemas.microsoft.com/office/drawing/2014/main" id="{FBF8F3CF-283E-C20D-4D25-6A61FF7B06B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530976" y="3322366"/>
            <a:ext cx="898595" cy="898595"/>
          </a:xfrm>
          <a:prstGeom prst="ellipse">
            <a:avLst/>
          </a:prstGeom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58335FC9-9E58-B4AE-31ED-8CFBBA70D161}"/>
              </a:ext>
            </a:extLst>
          </p:cNvPr>
          <p:cNvSpPr/>
          <p:nvPr/>
        </p:nvSpPr>
        <p:spPr>
          <a:xfrm>
            <a:off x="6579553" y="5250230"/>
            <a:ext cx="734576" cy="7345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hord 38">
            <a:extLst>
              <a:ext uri="{FF2B5EF4-FFF2-40B4-BE49-F238E27FC236}">
                <a16:creationId xmlns:a16="http://schemas.microsoft.com/office/drawing/2014/main" id="{3E099E0D-B632-2A10-C699-6544A57CEB43}"/>
              </a:ext>
            </a:extLst>
          </p:cNvPr>
          <p:cNvSpPr/>
          <p:nvPr/>
        </p:nvSpPr>
        <p:spPr>
          <a:xfrm rot="8570457">
            <a:off x="6583797" y="5250227"/>
            <a:ext cx="734576" cy="734576"/>
          </a:xfrm>
          <a:prstGeom prst="chord">
            <a:avLst>
              <a:gd name="adj1" fmla="val 3488101"/>
              <a:gd name="adj2" fmla="val 15570748"/>
            </a:avLst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 descr="Construction worker male with solid fill">
            <a:extLst>
              <a:ext uri="{FF2B5EF4-FFF2-40B4-BE49-F238E27FC236}">
                <a16:creationId xmlns:a16="http://schemas.microsoft.com/office/drawing/2014/main" id="{A74429DE-E84A-821E-5B38-1D3E0364D4D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592115" y="5301165"/>
            <a:ext cx="722014" cy="632706"/>
          </a:xfrm>
          <a:prstGeom prst="rect">
            <a:avLst/>
          </a:prstGeom>
        </p:spPr>
      </p:pic>
      <p:sp>
        <p:nvSpPr>
          <p:cNvPr id="53" name="Oval 52">
            <a:extLst>
              <a:ext uri="{FF2B5EF4-FFF2-40B4-BE49-F238E27FC236}">
                <a16:creationId xmlns:a16="http://schemas.microsoft.com/office/drawing/2014/main" id="{319E0867-EB2D-6C4D-3A2A-51B1FC856B7F}"/>
              </a:ext>
            </a:extLst>
          </p:cNvPr>
          <p:cNvSpPr/>
          <p:nvPr/>
        </p:nvSpPr>
        <p:spPr>
          <a:xfrm>
            <a:off x="7489996" y="5250229"/>
            <a:ext cx="734576" cy="7345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Chord 46">
            <a:extLst>
              <a:ext uri="{FF2B5EF4-FFF2-40B4-BE49-F238E27FC236}">
                <a16:creationId xmlns:a16="http://schemas.microsoft.com/office/drawing/2014/main" id="{5F5F96EF-7192-1F41-9557-19CF46CB8C9A}"/>
              </a:ext>
            </a:extLst>
          </p:cNvPr>
          <p:cNvSpPr/>
          <p:nvPr/>
        </p:nvSpPr>
        <p:spPr>
          <a:xfrm rot="15252688">
            <a:off x="7488810" y="5259343"/>
            <a:ext cx="734576" cy="734576"/>
          </a:xfrm>
          <a:prstGeom prst="chord">
            <a:avLst>
              <a:gd name="adj1" fmla="val 3488101"/>
              <a:gd name="adj2" fmla="val 15570748"/>
            </a:avLst>
          </a:pr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1A50E238-BD4E-8A9D-C9DC-BF4AFB5275D2}"/>
              </a:ext>
            </a:extLst>
          </p:cNvPr>
          <p:cNvGrpSpPr/>
          <p:nvPr/>
        </p:nvGrpSpPr>
        <p:grpSpPr>
          <a:xfrm>
            <a:off x="7558191" y="5278863"/>
            <a:ext cx="598187" cy="677306"/>
            <a:chOff x="7823181" y="4780088"/>
            <a:chExt cx="755798" cy="855764"/>
          </a:xfrm>
        </p:grpSpPr>
        <p:pic>
          <p:nvPicPr>
            <p:cNvPr id="56" name="Graphic 55" descr="Female Profile with solid fill">
              <a:extLst>
                <a:ext uri="{FF2B5EF4-FFF2-40B4-BE49-F238E27FC236}">
                  <a16:creationId xmlns:a16="http://schemas.microsoft.com/office/drawing/2014/main" id="{A78BDE49-BA47-DEF2-6840-B73C8A5098D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832957" y="4780088"/>
              <a:ext cx="746022" cy="855764"/>
            </a:xfrm>
            <a:prstGeom prst="rect">
              <a:avLst/>
            </a:prstGeom>
          </p:spPr>
        </p:pic>
        <p:pic>
          <p:nvPicPr>
            <p:cNvPr id="60" name="Graphic 59" descr="Wrench with solid fill">
              <a:extLst>
                <a:ext uri="{FF2B5EF4-FFF2-40B4-BE49-F238E27FC236}">
                  <a16:creationId xmlns:a16="http://schemas.microsoft.com/office/drawing/2014/main" id="{2A9F406B-B691-D5F5-EF12-2A49051E48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 rot="16371221">
              <a:off x="7823181" y="5141091"/>
              <a:ext cx="436592" cy="436592"/>
            </a:xfrm>
            <a:prstGeom prst="rect">
              <a:avLst/>
            </a:prstGeom>
          </p:spPr>
        </p:pic>
        <p:pic>
          <p:nvPicPr>
            <p:cNvPr id="48" name="Graphic 47" descr="Wrench with solid fill">
              <a:extLst>
                <a:ext uri="{FF2B5EF4-FFF2-40B4-BE49-F238E27FC236}">
                  <a16:creationId xmlns:a16="http://schemas.microsoft.com/office/drawing/2014/main" id="{0FF15187-D536-A8FA-2C62-D166E76CA4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rcRect l="17200" t="27238" r="40788" b="-6707"/>
            <a:stretch/>
          </p:blipFill>
          <p:spPr>
            <a:xfrm rot="16371221">
              <a:off x="8021207" y="5241024"/>
              <a:ext cx="183419" cy="346956"/>
            </a:xfrm>
            <a:prstGeom prst="rect">
              <a:avLst/>
            </a:prstGeom>
          </p:spPr>
        </p:pic>
      </p:grp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5AA1738-D943-F1A8-6EF4-4BB16CA5C5C3}"/>
              </a:ext>
            </a:extLst>
          </p:cNvPr>
          <p:cNvCxnSpPr>
            <a:cxnSpLocks/>
          </p:cNvCxnSpPr>
          <p:nvPr/>
        </p:nvCxnSpPr>
        <p:spPr>
          <a:xfrm>
            <a:off x="2397842" y="3756364"/>
            <a:ext cx="929148" cy="0"/>
          </a:xfrm>
          <a:prstGeom prst="line">
            <a:avLst/>
          </a:prstGeom>
          <a:ln w="57150" cap="rnd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7459B00-91A2-D85B-9015-1AAB44B7DCEF}"/>
              </a:ext>
            </a:extLst>
          </p:cNvPr>
          <p:cNvCxnSpPr>
            <a:cxnSpLocks/>
          </p:cNvCxnSpPr>
          <p:nvPr/>
        </p:nvCxnSpPr>
        <p:spPr>
          <a:xfrm>
            <a:off x="5696513" y="1674997"/>
            <a:ext cx="0" cy="3522888"/>
          </a:xfrm>
          <a:prstGeom prst="line">
            <a:avLst/>
          </a:prstGeom>
          <a:ln w="57150" cap="rnd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EF6E736-07FC-9D40-7826-07791A367898}"/>
              </a:ext>
            </a:extLst>
          </p:cNvPr>
          <p:cNvCxnSpPr>
            <a:cxnSpLocks/>
          </p:cNvCxnSpPr>
          <p:nvPr/>
        </p:nvCxnSpPr>
        <p:spPr>
          <a:xfrm>
            <a:off x="4600267" y="3756364"/>
            <a:ext cx="929148" cy="0"/>
          </a:xfrm>
          <a:prstGeom prst="line">
            <a:avLst/>
          </a:prstGeom>
          <a:ln w="57150" cap="rnd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A528024-F373-24F1-B94E-BFE6C29D1236}"/>
              </a:ext>
            </a:extLst>
          </p:cNvPr>
          <p:cNvCxnSpPr>
            <a:cxnSpLocks/>
          </p:cNvCxnSpPr>
          <p:nvPr/>
        </p:nvCxnSpPr>
        <p:spPr>
          <a:xfrm>
            <a:off x="5696513" y="1671137"/>
            <a:ext cx="929148" cy="0"/>
          </a:xfrm>
          <a:prstGeom prst="line">
            <a:avLst/>
          </a:prstGeom>
          <a:ln w="57150" cap="rnd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8EC7B55-0C1B-F9BB-4247-0C75C5E5C739}"/>
              </a:ext>
            </a:extLst>
          </p:cNvPr>
          <p:cNvCxnSpPr>
            <a:cxnSpLocks/>
          </p:cNvCxnSpPr>
          <p:nvPr/>
        </p:nvCxnSpPr>
        <p:spPr>
          <a:xfrm>
            <a:off x="5696513" y="3180666"/>
            <a:ext cx="929148" cy="0"/>
          </a:xfrm>
          <a:prstGeom prst="line">
            <a:avLst/>
          </a:prstGeom>
          <a:ln w="57150" cap="rnd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D8A1179-DB06-A1AA-41DD-038ED216C9EE}"/>
              </a:ext>
            </a:extLst>
          </p:cNvPr>
          <p:cNvCxnSpPr>
            <a:cxnSpLocks/>
          </p:cNvCxnSpPr>
          <p:nvPr/>
        </p:nvCxnSpPr>
        <p:spPr>
          <a:xfrm>
            <a:off x="5696513" y="5198737"/>
            <a:ext cx="929148" cy="0"/>
          </a:xfrm>
          <a:prstGeom prst="line">
            <a:avLst/>
          </a:prstGeom>
          <a:ln w="57150" cap="rnd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82413D9-FDAD-DCA5-05C4-14862D5CEDCB}"/>
              </a:ext>
            </a:extLst>
          </p:cNvPr>
          <p:cNvCxnSpPr>
            <a:cxnSpLocks/>
          </p:cNvCxnSpPr>
          <p:nvPr/>
        </p:nvCxnSpPr>
        <p:spPr>
          <a:xfrm>
            <a:off x="2397842" y="3756364"/>
            <a:ext cx="929148" cy="0"/>
          </a:xfrm>
          <a:prstGeom prst="line">
            <a:avLst/>
          </a:prstGeom>
          <a:ln w="38100" cap="rnd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B75283B-56A3-8B40-64B3-9AAF30833424}"/>
              </a:ext>
            </a:extLst>
          </p:cNvPr>
          <p:cNvCxnSpPr>
            <a:cxnSpLocks/>
          </p:cNvCxnSpPr>
          <p:nvPr/>
        </p:nvCxnSpPr>
        <p:spPr>
          <a:xfrm>
            <a:off x="5696513" y="1674997"/>
            <a:ext cx="0" cy="3522888"/>
          </a:xfrm>
          <a:prstGeom prst="line">
            <a:avLst/>
          </a:prstGeom>
          <a:ln w="38100" cap="rnd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F079E98-730F-971B-7885-915DD5B42C43}"/>
              </a:ext>
            </a:extLst>
          </p:cNvPr>
          <p:cNvCxnSpPr>
            <a:cxnSpLocks/>
          </p:cNvCxnSpPr>
          <p:nvPr/>
        </p:nvCxnSpPr>
        <p:spPr>
          <a:xfrm>
            <a:off x="4600267" y="3756364"/>
            <a:ext cx="929148" cy="0"/>
          </a:xfrm>
          <a:prstGeom prst="line">
            <a:avLst/>
          </a:prstGeom>
          <a:ln w="38100" cap="rnd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05158651-B676-D2C3-452D-2760C9AB339E}"/>
              </a:ext>
            </a:extLst>
          </p:cNvPr>
          <p:cNvCxnSpPr>
            <a:cxnSpLocks/>
          </p:cNvCxnSpPr>
          <p:nvPr/>
        </p:nvCxnSpPr>
        <p:spPr>
          <a:xfrm>
            <a:off x="5696513" y="1671137"/>
            <a:ext cx="929148" cy="0"/>
          </a:xfrm>
          <a:prstGeom prst="line">
            <a:avLst/>
          </a:prstGeom>
          <a:ln w="38100" cap="rnd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E747CBA-3806-3B3D-B422-8EE4F4C74A6F}"/>
              </a:ext>
            </a:extLst>
          </p:cNvPr>
          <p:cNvCxnSpPr>
            <a:cxnSpLocks/>
          </p:cNvCxnSpPr>
          <p:nvPr/>
        </p:nvCxnSpPr>
        <p:spPr>
          <a:xfrm>
            <a:off x="5696513" y="3180666"/>
            <a:ext cx="929148" cy="0"/>
          </a:xfrm>
          <a:prstGeom prst="line">
            <a:avLst/>
          </a:prstGeom>
          <a:ln w="38100" cap="rnd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5299DD3-5058-15BE-5912-9FEA86A57EB4}"/>
              </a:ext>
            </a:extLst>
          </p:cNvPr>
          <p:cNvCxnSpPr>
            <a:cxnSpLocks/>
          </p:cNvCxnSpPr>
          <p:nvPr/>
        </p:nvCxnSpPr>
        <p:spPr>
          <a:xfrm>
            <a:off x="5696513" y="5198737"/>
            <a:ext cx="929148" cy="0"/>
          </a:xfrm>
          <a:prstGeom prst="line">
            <a:avLst/>
          </a:prstGeom>
          <a:ln w="38100" cap="rnd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E614A69-A9FE-3DBB-C9AF-1AF7C2920D5A}"/>
              </a:ext>
            </a:extLst>
          </p:cNvPr>
          <p:cNvSpPr txBox="1"/>
          <p:nvPr/>
        </p:nvSpPr>
        <p:spPr>
          <a:xfrm>
            <a:off x="1390354" y="4396672"/>
            <a:ext cx="7104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 Demi" panose="020B0704020202020204" pitchFamily="34" charset="0"/>
              </a:rPr>
              <a:t>owner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8EFBA25-2B4E-BA8D-CAF4-85C95FB65409}"/>
              </a:ext>
            </a:extLst>
          </p:cNvPr>
          <p:cNvSpPr txBox="1"/>
          <p:nvPr/>
        </p:nvSpPr>
        <p:spPr>
          <a:xfrm>
            <a:off x="3526167" y="4379167"/>
            <a:ext cx="930063" cy="419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 Demi" panose="020B0704020202020204" pitchFamily="34" charset="0"/>
              </a:rPr>
              <a:t>project</a:t>
            </a:r>
          </a:p>
          <a:p>
            <a:pPr algn="ctr">
              <a:lnSpc>
                <a:spcPct val="75000"/>
              </a:lnSpc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 Demi" panose="020B0704020202020204" pitchFamily="34" charset="0"/>
              </a:rPr>
              <a:t>manager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16DB6E4-7744-3E4F-E805-8ADD83542D94}"/>
              </a:ext>
            </a:extLst>
          </p:cNvPr>
          <p:cNvSpPr txBox="1"/>
          <p:nvPr/>
        </p:nvSpPr>
        <p:spPr>
          <a:xfrm>
            <a:off x="6853408" y="2130656"/>
            <a:ext cx="896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 Demi" panose="020B0704020202020204" pitchFamily="34" charset="0"/>
              </a:rPr>
              <a:t>architect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2DDCA2A-3E79-AAF7-BDF3-B8E05AD312B1}"/>
              </a:ext>
            </a:extLst>
          </p:cNvPr>
          <p:cNvSpPr txBox="1"/>
          <p:nvPr/>
        </p:nvSpPr>
        <p:spPr>
          <a:xfrm>
            <a:off x="6875661" y="3587391"/>
            <a:ext cx="923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 Demi" panose="020B0704020202020204" pitchFamily="34" charset="0"/>
              </a:rPr>
              <a:t>engineer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671129B-4E90-5046-DCBC-0428DED0078C}"/>
              </a:ext>
            </a:extLst>
          </p:cNvPr>
          <p:cNvSpPr txBox="1"/>
          <p:nvPr/>
        </p:nvSpPr>
        <p:spPr>
          <a:xfrm>
            <a:off x="6671938" y="6055158"/>
            <a:ext cx="14777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 Demi" panose="020B0704020202020204" pitchFamily="34" charset="0"/>
              </a:rPr>
              <a:t>sub-contractors</a:t>
            </a:r>
          </a:p>
        </p:txBody>
      </p:sp>
      <p:pic>
        <p:nvPicPr>
          <p:cNvPr id="89" name="Picture 88" descr="A red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4BFBFD05-FD11-EB40-D275-8F7DBACE393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377" y="3445363"/>
            <a:ext cx="133274" cy="131158"/>
          </a:xfrm>
          <a:prstGeom prst="rect">
            <a:avLst/>
          </a:prstGeom>
        </p:spPr>
      </p:pic>
      <p:grpSp>
        <p:nvGrpSpPr>
          <p:cNvPr id="8" name="Graphic 4" descr="User with solid fill">
            <a:extLst>
              <a:ext uri="{FF2B5EF4-FFF2-40B4-BE49-F238E27FC236}">
                <a16:creationId xmlns:a16="http://schemas.microsoft.com/office/drawing/2014/main" id="{E88A670C-11EE-156D-F3FF-E57185A60DD3}"/>
              </a:ext>
            </a:extLst>
          </p:cNvPr>
          <p:cNvGrpSpPr/>
          <p:nvPr/>
        </p:nvGrpSpPr>
        <p:grpSpPr>
          <a:xfrm>
            <a:off x="1435949" y="3386902"/>
            <a:ext cx="683504" cy="726223"/>
            <a:chOff x="1435949" y="3386902"/>
            <a:chExt cx="683504" cy="726223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641BD36-2F0D-96E0-C383-533376154805}"/>
                </a:ext>
              </a:extLst>
            </p:cNvPr>
            <p:cNvSpPr/>
            <p:nvPr/>
          </p:nvSpPr>
          <p:spPr>
            <a:xfrm>
              <a:off x="1606825" y="3386902"/>
              <a:ext cx="341752" cy="341752"/>
            </a:xfrm>
            <a:custGeom>
              <a:avLst/>
              <a:gdLst>
                <a:gd name="connsiteX0" fmla="*/ 341752 w 341752"/>
                <a:gd name="connsiteY0" fmla="*/ 170876 h 341752"/>
                <a:gd name="connsiteX1" fmla="*/ 170876 w 341752"/>
                <a:gd name="connsiteY1" fmla="*/ 341752 h 341752"/>
                <a:gd name="connsiteX2" fmla="*/ 0 w 341752"/>
                <a:gd name="connsiteY2" fmla="*/ 170876 h 341752"/>
                <a:gd name="connsiteX3" fmla="*/ 170876 w 341752"/>
                <a:gd name="connsiteY3" fmla="*/ 0 h 341752"/>
                <a:gd name="connsiteX4" fmla="*/ 341752 w 341752"/>
                <a:gd name="connsiteY4" fmla="*/ 170876 h 34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1752" h="341752">
                  <a:moveTo>
                    <a:pt x="341752" y="170876"/>
                  </a:moveTo>
                  <a:cubicBezTo>
                    <a:pt x="341752" y="265248"/>
                    <a:pt x="265248" y="341752"/>
                    <a:pt x="170876" y="341752"/>
                  </a:cubicBezTo>
                  <a:cubicBezTo>
                    <a:pt x="76504" y="341752"/>
                    <a:pt x="0" y="265248"/>
                    <a:pt x="0" y="170876"/>
                  </a:cubicBezTo>
                  <a:cubicBezTo>
                    <a:pt x="0" y="76504"/>
                    <a:pt x="76504" y="0"/>
                    <a:pt x="170876" y="0"/>
                  </a:cubicBezTo>
                  <a:cubicBezTo>
                    <a:pt x="265248" y="0"/>
                    <a:pt x="341752" y="76504"/>
                    <a:pt x="341752" y="170876"/>
                  </a:cubicBezTo>
                  <a:close/>
                </a:path>
              </a:pathLst>
            </a:custGeom>
            <a:solidFill>
              <a:schemeClr val="bg1"/>
            </a:solidFill>
            <a:ln w="106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B61DE49-BBCB-7738-AF81-217D3BE117C7}"/>
                </a:ext>
              </a:extLst>
            </p:cNvPr>
            <p:cNvSpPr/>
            <p:nvPr/>
          </p:nvSpPr>
          <p:spPr>
            <a:xfrm>
              <a:off x="1435949" y="3771373"/>
              <a:ext cx="683504" cy="341752"/>
            </a:xfrm>
            <a:custGeom>
              <a:avLst/>
              <a:gdLst>
                <a:gd name="connsiteX0" fmla="*/ 683504 w 683504"/>
                <a:gd name="connsiteY0" fmla="*/ 341752 h 341752"/>
                <a:gd name="connsiteX1" fmla="*/ 683504 w 683504"/>
                <a:gd name="connsiteY1" fmla="*/ 170876 h 341752"/>
                <a:gd name="connsiteX2" fmla="*/ 649329 w 683504"/>
                <a:gd name="connsiteY2" fmla="*/ 102526 h 341752"/>
                <a:gd name="connsiteX3" fmla="*/ 482725 w 683504"/>
                <a:gd name="connsiteY3" fmla="*/ 21360 h 341752"/>
                <a:gd name="connsiteX4" fmla="*/ 341752 w 683504"/>
                <a:gd name="connsiteY4" fmla="*/ 0 h 341752"/>
                <a:gd name="connsiteX5" fmla="*/ 200779 w 683504"/>
                <a:gd name="connsiteY5" fmla="*/ 21360 h 341752"/>
                <a:gd name="connsiteX6" fmla="*/ 34175 w 683504"/>
                <a:gd name="connsiteY6" fmla="*/ 102526 h 341752"/>
                <a:gd name="connsiteX7" fmla="*/ 0 w 683504"/>
                <a:gd name="connsiteY7" fmla="*/ 170876 h 341752"/>
                <a:gd name="connsiteX8" fmla="*/ 0 w 683504"/>
                <a:gd name="connsiteY8" fmla="*/ 341752 h 341752"/>
                <a:gd name="connsiteX9" fmla="*/ 683504 w 683504"/>
                <a:gd name="connsiteY9" fmla="*/ 341752 h 341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3504" h="341752">
                  <a:moveTo>
                    <a:pt x="683504" y="341752"/>
                  </a:moveTo>
                  <a:lnTo>
                    <a:pt x="683504" y="170876"/>
                  </a:lnTo>
                  <a:cubicBezTo>
                    <a:pt x="683504" y="145245"/>
                    <a:pt x="670688" y="119613"/>
                    <a:pt x="649329" y="102526"/>
                  </a:cubicBezTo>
                  <a:cubicBezTo>
                    <a:pt x="602338" y="64079"/>
                    <a:pt x="542531" y="38447"/>
                    <a:pt x="482725" y="21360"/>
                  </a:cubicBezTo>
                  <a:cubicBezTo>
                    <a:pt x="440006" y="8544"/>
                    <a:pt x="393015" y="0"/>
                    <a:pt x="341752" y="0"/>
                  </a:cubicBezTo>
                  <a:cubicBezTo>
                    <a:pt x="294761" y="0"/>
                    <a:pt x="247770" y="8544"/>
                    <a:pt x="200779" y="21360"/>
                  </a:cubicBezTo>
                  <a:cubicBezTo>
                    <a:pt x="140973" y="38447"/>
                    <a:pt x="81166" y="68350"/>
                    <a:pt x="34175" y="102526"/>
                  </a:cubicBezTo>
                  <a:cubicBezTo>
                    <a:pt x="12816" y="119613"/>
                    <a:pt x="0" y="145245"/>
                    <a:pt x="0" y="170876"/>
                  </a:cubicBezTo>
                  <a:lnTo>
                    <a:pt x="0" y="341752"/>
                  </a:lnTo>
                  <a:lnTo>
                    <a:pt x="683504" y="341752"/>
                  </a:lnTo>
                  <a:close/>
                </a:path>
              </a:pathLst>
            </a:custGeom>
            <a:solidFill>
              <a:schemeClr val="bg1"/>
            </a:solidFill>
            <a:ln w="106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FF3B28A-F7D4-0716-36DD-B9352427BBA4}"/>
              </a:ext>
            </a:extLst>
          </p:cNvPr>
          <p:cNvSpPr/>
          <p:nvPr/>
        </p:nvSpPr>
        <p:spPr>
          <a:xfrm>
            <a:off x="1589942" y="3753059"/>
            <a:ext cx="332852" cy="396910"/>
          </a:xfrm>
          <a:custGeom>
            <a:avLst/>
            <a:gdLst>
              <a:gd name="connsiteX0" fmla="*/ 200967 w 447152"/>
              <a:gd name="connsiteY0" fmla="*/ 0 h 391885"/>
              <a:gd name="connsiteX1" fmla="*/ 0 w 447152"/>
              <a:gd name="connsiteY1" fmla="*/ 105507 h 391885"/>
              <a:gd name="connsiteX2" fmla="*/ 236137 w 447152"/>
              <a:gd name="connsiteY2" fmla="*/ 391885 h 391885"/>
              <a:gd name="connsiteX3" fmla="*/ 447152 w 447152"/>
              <a:gd name="connsiteY3" fmla="*/ 110531 h 391885"/>
              <a:gd name="connsiteX4" fmla="*/ 286378 w 447152"/>
              <a:gd name="connsiteY4" fmla="*/ 0 h 391885"/>
              <a:gd name="connsiteX5" fmla="*/ 200967 w 447152"/>
              <a:gd name="connsiteY5" fmla="*/ 0 h 391885"/>
              <a:gd name="connsiteX0" fmla="*/ 160773 w 447152"/>
              <a:gd name="connsiteY0" fmla="*/ 0 h 401933"/>
              <a:gd name="connsiteX1" fmla="*/ 0 w 447152"/>
              <a:gd name="connsiteY1" fmla="*/ 115555 h 401933"/>
              <a:gd name="connsiteX2" fmla="*/ 236137 w 447152"/>
              <a:gd name="connsiteY2" fmla="*/ 401933 h 401933"/>
              <a:gd name="connsiteX3" fmla="*/ 447152 w 447152"/>
              <a:gd name="connsiteY3" fmla="*/ 120579 h 401933"/>
              <a:gd name="connsiteX4" fmla="*/ 286378 w 447152"/>
              <a:gd name="connsiteY4" fmla="*/ 10048 h 401933"/>
              <a:gd name="connsiteX5" fmla="*/ 160773 w 447152"/>
              <a:gd name="connsiteY5" fmla="*/ 0 h 401933"/>
              <a:gd name="connsiteX0" fmla="*/ 180870 w 447152"/>
              <a:gd name="connsiteY0" fmla="*/ 5025 h 391885"/>
              <a:gd name="connsiteX1" fmla="*/ 0 w 447152"/>
              <a:gd name="connsiteY1" fmla="*/ 105507 h 391885"/>
              <a:gd name="connsiteX2" fmla="*/ 236137 w 447152"/>
              <a:gd name="connsiteY2" fmla="*/ 391885 h 391885"/>
              <a:gd name="connsiteX3" fmla="*/ 447152 w 447152"/>
              <a:gd name="connsiteY3" fmla="*/ 110531 h 391885"/>
              <a:gd name="connsiteX4" fmla="*/ 286378 w 447152"/>
              <a:gd name="connsiteY4" fmla="*/ 0 h 391885"/>
              <a:gd name="connsiteX5" fmla="*/ 180870 w 447152"/>
              <a:gd name="connsiteY5" fmla="*/ 5025 h 391885"/>
              <a:gd name="connsiteX0" fmla="*/ 180870 w 447152"/>
              <a:gd name="connsiteY0" fmla="*/ 5025 h 391885"/>
              <a:gd name="connsiteX1" fmla="*/ 0 w 447152"/>
              <a:gd name="connsiteY1" fmla="*/ 105507 h 391885"/>
              <a:gd name="connsiteX2" fmla="*/ 236137 w 447152"/>
              <a:gd name="connsiteY2" fmla="*/ 391885 h 391885"/>
              <a:gd name="connsiteX3" fmla="*/ 447152 w 447152"/>
              <a:gd name="connsiteY3" fmla="*/ 110531 h 391885"/>
              <a:gd name="connsiteX4" fmla="*/ 306475 w 447152"/>
              <a:gd name="connsiteY4" fmla="*/ 0 h 391885"/>
              <a:gd name="connsiteX5" fmla="*/ 180870 w 447152"/>
              <a:gd name="connsiteY5" fmla="*/ 5025 h 391885"/>
              <a:gd name="connsiteX0" fmla="*/ 180870 w 447152"/>
              <a:gd name="connsiteY0" fmla="*/ 10050 h 396910"/>
              <a:gd name="connsiteX1" fmla="*/ 0 w 447152"/>
              <a:gd name="connsiteY1" fmla="*/ 110532 h 396910"/>
              <a:gd name="connsiteX2" fmla="*/ 236137 w 447152"/>
              <a:gd name="connsiteY2" fmla="*/ 396910 h 396910"/>
              <a:gd name="connsiteX3" fmla="*/ 447152 w 447152"/>
              <a:gd name="connsiteY3" fmla="*/ 115556 h 396910"/>
              <a:gd name="connsiteX4" fmla="*/ 281354 w 447152"/>
              <a:gd name="connsiteY4" fmla="*/ 0 h 396910"/>
              <a:gd name="connsiteX5" fmla="*/ 180870 w 447152"/>
              <a:gd name="connsiteY5" fmla="*/ 10050 h 396910"/>
              <a:gd name="connsiteX0" fmla="*/ 118277 w 384559"/>
              <a:gd name="connsiteY0" fmla="*/ 10050 h 396910"/>
              <a:gd name="connsiteX1" fmla="*/ 0 w 384559"/>
              <a:gd name="connsiteY1" fmla="*/ 99646 h 396910"/>
              <a:gd name="connsiteX2" fmla="*/ 173544 w 384559"/>
              <a:gd name="connsiteY2" fmla="*/ 396910 h 396910"/>
              <a:gd name="connsiteX3" fmla="*/ 384559 w 384559"/>
              <a:gd name="connsiteY3" fmla="*/ 115556 h 396910"/>
              <a:gd name="connsiteX4" fmla="*/ 218761 w 384559"/>
              <a:gd name="connsiteY4" fmla="*/ 0 h 396910"/>
              <a:gd name="connsiteX5" fmla="*/ 118277 w 384559"/>
              <a:gd name="connsiteY5" fmla="*/ 10050 h 396910"/>
              <a:gd name="connsiteX0" fmla="*/ 118277 w 332852"/>
              <a:gd name="connsiteY0" fmla="*/ 10050 h 396910"/>
              <a:gd name="connsiteX1" fmla="*/ 0 w 332852"/>
              <a:gd name="connsiteY1" fmla="*/ 99646 h 396910"/>
              <a:gd name="connsiteX2" fmla="*/ 173544 w 332852"/>
              <a:gd name="connsiteY2" fmla="*/ 396910 h 396910"/>
              <a:gd name="connsiteX3" fmla="*/ 332852 w 332852"/>
              <a:gd name="connsiteY3" fmla="*/ 93785 h 396910"/>
              <a:gd name="connsiteX4" fmla="*/ 218761 w 332852"/>
              <a:gd name="connsiteY4" fmla="*/ 0 h 396910"/>
              <a:gd name="connsiteX5" fmla="*/ 118277 w 332852"/>
              <a:gd name="connsiteY5" fmla="*/ 10050 h 396910"/>
              <a:gd name="connsiteX0" fmla="*/ 123720 w 332852"/>
              <a:gd name="connsiteY0" fmla="*/ 1886 h 396910"/>
              <a:gd name="connsiteX1" fmla="*/ 0 w 332852"/>
              <a:gd name="connsiteY1" fmla="*/ 99646 h 396910"/>
              <a:gd name="connsiteX2" fmla="*/ 173544 w 332852"/>
              <a:gd name="connsiteY2" fmla="*/ 396910 h 396910"/>
              <a:gd name="connsiteX3" fmla="*/ 332852 w 332852"/>
              <a:gd name="connsiteY3" fmla="*/ 93785 h 396910"/>
              <a:gd name="connsiteX4" fmla="*/ 218761 w 332852"/>
              <a:gd name="connsiteY4" fmla="*/ 0 h 396910"/>
              <a:gd name="connsiteX5" fmla="*/ 123720 w 332852"/>
              <a:gd name="connsiteY5" fmla="*/ 1886 h 396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2852" h="396910">
                <a:moveTo>
                  <a:pt x="123720" y="1886"/>
                </a:moveTo>
                <a:lnTo>
                  <a:pt x="0" y="99646"/>
                </a:lnTo>
                <a:lnTo>
                  <a:pt x="173544" y="396910"/>
                </a:lnTo>
                <a:lnTo>
                  <a:pt x="332852" y="93785"/>
                </a:lnTo>
                <a:lnTo>
                  <a:pt x="218761" y="0"/>
                </a:lnTo>
                <a:lnTo>
                  <a:pt x="123720" y="1886"/>
                </a:lnTo>
                <a:close/>
              </a:path>
            </a:pathLst>
          </a:custGeom>
          <a:solidFill>
            <a:srgbClr val="A8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3C5083E-79B9-146B-6DCF-6B4B001D0906}"/>
              </a:ext>
            </a:extLst>
          </p:cNvPr>
          <p:cNvCxnSpPr>
            <a:cxnSpLocks/>
          </p:cNvCxnSpPr>
          <p:nvPr/>
        </p:nvCxnSpPr>
        <p:spPr>
          <a:xfrm flipV="1">
            <a:off x="1763486" y="3783591"/>
            <a:ext cx="0" cy="33100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204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>
            <a:extLst>
              <a:ext uri="{FF2B5EF4-FFF2-40B4-BE49-F238E27FC236}">
                <a16:creationId xmlns:a16="http://schemas.microsoft.com/office/drawing/2014/main" id="{B59F035B-50A1-60CE-FDAB-D96999EF80B9}"/>
              </a:ext>
            </a:extLst>
          </p:cNvPr>
          <p:cNvGrpSpPr/>
          <p:nvPr/>
        </p:nvGrpSpPr>
        <p:grpSpPr>
          <a:xfrm>
            <a:off x="6592223" y="2434139"/>
            <a:ext cx="910411" cy="910411"/>
            <a:chOff x="7025891" y="548105"/>
            <a:chExt cx="1215371" cy="1215371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C607F92-07D0-335D-DAE1-AE36E6858A6E}"/>
                </a:ext>
              </a:extLst>
            </p:cNvPr>
            <p:cNvSpPr/>
            <p:nvPr/>
          </p:nvSpPr>
          <p:spPr>
            <a:xfrm>
              <a:off x="7025891" y="548105"/>
              <a:ext cx="1215371" cy="121537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D8414372-706D-953A-E44F-BA86C6C13FE9}"/>
                </a:ext>
              </a:extLst>
            </p:cNvPr>
            <p:cNvGrpSpPr/>
            <p:nvPr/>
          </p:nvGrpSpPr>
          <p:grpSpPr>
            <a:xfrm>
              <a:off x="7148925" y="588815"/>
              <a:ext cx="969305" cy="1111893"/>
              <a:chOff x="10082769" y="2065729"/>
              <a:chExt cx="994696" cy="1141018"/>
            </a:xfrm>
          </p:grpSpPr>
          <p:pic>
            <p:nvPicPr>
              <p:cNvPr id="36" name="Graphic 35" descr="Gears with solid fill">
                <a:extLst>
                  <a:ext uri="{FF2B5EF4-FFF2-40B4-BE49-F238E27FC236}">
                    <a16:creationId xmlns:a16="http://schemas.microsoft.com/office/drawing/2014/main" id="{E9435690-6E56-D7EF-B340-2A420288AD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80117" y="2572932"/>
                <a:ext cx="447044" cy="447044"/>
              </a:xfrm>
              <a:prstGeom prst="rect">
                <a:avLst/>
              </a:prstGeom>
            </p:spPr>
          </p:pic>
          <p:pic>
            <p:nvPicPr>
              <p:cNvPr id="17" name="Graphic 16" descr="Female Profile with solid fill">
                <a:extLst>
                  <a:ext uri="{FF2B5EF4-FFF2-40B4-BE49-F238E27FC236}">
                    <a16:creationId xmlns:a16="http://schemas.microsoft.com/office/drawing/2014/main" id="{DC6B80C4-F426-3C37-D0C7-88FE315399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082769" y="2065729"/>
                <a:ext cx="994696" cy="1141018"/>
              </a:xfrm>
              <a:prstGeom prst="rect">
                <a:avLst/>
              </a:prstGeom>
            </p:spPr>
          </p:pic>
        </p:grp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F82373B2-EBAB-0B5B-82E1-334E304A337D}"/>
              </a:ext>
            </a:extLst>
          </p:cNvPr>
          <p:cNvSpPr/>
          <p:nvPr/>
        </p:nvSpPr>
        <p:spPr>
          <a:xfrm>
            <a:off x="983262" y="2777439"/>
            <a:ext cx="1041466" cy="10414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27" name="Graphic 26" descr="Office worker male with solid fill">
            <a:extLst>
              <a:ext uri="{FF2B5EF4-FFF2-40B4-BE49-F238E27FC236}">
                <a16:creationId xmlns:a16="http://schemas.microsoft.com/office/drawing/2014/main" id="{681B39F1-4FCE-6091-E5FF-9B20D835B4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18075" y="2777439"/>
            <a:ext cx="971840" cy="971840"/>
          </a:xfrm>
          <a:prstGeom prst="rect">
            <a:avLst/>
          </a:pr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CDB99DA2-5E55-2479-26B9-49E0AC26D677}"/>
              </a:ext>
            </a:extLst>
          </p:cNvPr>
          <p:cNvSpPr/>
          <p:nvPr/>
        </p:nvSpPr>
        <p:spPr>
          <a:xfrm>
            <a:off x="6319933" y="4074311"/>
            <a:ext cx="734576" cy="7345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Graphic 30" descr="Welder male with solid fill">
            <a:extLst>
              <a:ext uri="{FF2B5EF4-FFF2-40B4-BE49-F238E27FC236}">
                <a16:creationId xmlns:a16="http://schemas.microsoft.com/office/drawing/2014/main" id="{309D686B-FDCD-20C0-AB72-22ABCD1CF2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87891" y="4088751"/>
            <a:ext cx="632706" cy="632706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899D803-5EE8-D612-3100-E5082523E81A}"/>
              </a:ext>
            </a:extLst>
          </p:cNvPr>
          <p:cNvSpPr/>
          <p:nvPr/>
        </p:nvSpPr>
        <p:spPr>
          <a:xfrm>
            <a:off x="6641612" y="944003"/>
            <a:ext cx="910411" cy="910411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Graphic 12" descr="Drawing compass with solid fill">
            <a:extLst>
              <a:ext uri="{FF2B5EF4-FFF2-40B4-BE49-F238E27FC236}">
                <a16:creationId xmlns:a16="http://schemas.microsoft.com/office/drawing/2014/main" id="{9E533FEC-9C00-1F7A-DFF2-6FBB134B1BD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764101" y="1293752"/>
            <a:ext cx="388687" cy="388687"/>
          </a:xfrm>
          <a:prstGeom prst="rect">
            <a:avLst/>
          </a:prstGeom>
        </p:spPr>
      </p:pic>
      <p:pic>
        <p:nvPicPr>
          <p:cNvPr id="21" name="Graphic 20" descr="Male profile with solid fill">
            <a:extLst>
              <a:ext uri="{FF2B5EF4-FFF2-40B4-BE49-F238E27FC236}">
                <a16:creationId xmlns:a16="http://schemas.microsoft.com/office/drawing/2014/main" id="{6D7FE848-FAE2-88E7-2FDF-3261323B287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709408" y="955050"/>
            <a:ext cx="780398" cy="863393"/>
          </a:xfrm>
          <a:prstGeom prst="rect">
            <a:avLst/>
          </a:prstGeom>
        </p:spPr>
      </p:pic>
      <p:pic>
        <p:nvPicPr>
          <p:cNvPr id="38" name="Graphic 37" descr="Drawing compass with solid fill">
            <a:extLst>
              <a:ext uri="{FF2B5EF4-FFF2-40B4-BE49-F238E27FC236}">
                <a16:creationId xmlns:a16="http://schemas.microsoft.com/office/drawing/2014/main" id="{5F0AA618-327B-C830-171A-B9D98A61F36B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 t="31920"/>
          <a:stretch/>
        </p:blipFill>
        <p:spPr>
          <a:xfrm>
            <a:off x="6762379" y="1417822"/>
            <a:ext cx="388687" cy="264618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C034A9D0-F950-83DB-94C4-15450CCEF928}"/>
              </a:ext>
            </a:extLst>
          </p:cNvPr>
          <p:cNvSpPr/>
          <p:nvPr/>
        </p:nvSpPr>
        <p:spPr>
          <a:xfrm>
            <a:off x="7212809" y="4076340"/>
            <a:ext cx="734576" cy="7345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C64CB2E7-C2B6-4CDC-1C31-6BA5BCE7C55A}"/>
              </a:ext>
            </a:extLst>
          </p:cNvPr>
          <p:cNvGrpSpPr/>
          <p:nvPr/>
        </p:nvGrpSpPr>
        <p:grpSpPr>
          <a:xfrm>
            <a:off x="7292597" y="4132352"/>
            <a:ext cx="593607" cy="593607"/>
            <a:chOff x="7783210" y="3884836"/>
            <a:chExt cx="750011" cy="750011"/>
          </a:xfrm>
        </p:grpSpPr>
        <p:pic>
          <p:nvPicPr>
            <p:cNvPr id="40" name="Graphic 39" descr="Construction worker female with solid fill">
              <a:extLst>
                <a:ext uri="{FF2B5EF4-FFF2-40B4-BE49-F238E27FC236}">
                  <a16:creationId xmlns:a16="http://schemas.microsoft.com/office/drawing/2014/main" id="{84404F05-D117-9569-9747-5A03034BA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7783210" y="3884836"/>
              <a:ext cx="750011" cy="750011"/>
            </a:xfrm>
            <a:prstGeom prst="ellipse">
              <a:avLst/>
            </a:prstGeom>
          </p:spPr>
        </p:pic>
        <p:pic>
          <p:nvPicPr>
            <p:cNvPr id="46" name="Graphic 45" descr="Hammer with solid fill">
              <a:extLst>
                <a:ext uri="{FF2B5EF4-FFF2-40B4-BE49-F238E27FC236}">
                  <a16:creationId xmlns:a16="http://schemas.microsoft.com/office/drawing/2014/main" id="{B3BC9BE1-37D5-563F-4B0E-48C79389CC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8149196" y="4235140"/>
              <a:ext cx="379913" cy="379913"/>
            </a:xfrm>
            <a:prstGeom prst="rect">
              <a:avLst/>
            </a:prstGeom>
          </p:spPr>
        </p:pic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4476A47-109B-5D71-4AD6-C899CF2FD546}"/>
              </a:ext>
            </a:extLst>
          </p:cNvPr>
          <p:cNvSpPr/>
          <p:nvPr/>
        </p:nvSpPr>
        <p:spPr>
          <a:xfrm>
            <a:off x="3166704" y="2777439"/>
            <a:ext cx="1041466" cy="104146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58335FC9-9E58-B4AE-31ED-8CFBBA70D161}"/>
              </a:ext>
            </a:extLst>
          </p:cNvPr>
          <p:cNvSpPr/>
          <p:nvPr/>
        </p:nvSpPr>
        <p:spPr>
          <a:xfrm>
            <a:off x="6312853" y="4993055"/>
            <a:ext cx="734576" cy="7345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Construction worker male with solid fill">
            <a:extLst>
              <a:ext uri="{FF2B5EF4-FFF2-40B4-BE49-F238E27FC236}">
                <a16:creationId xmlns:a16="http://schemas.microsoft.com/office/drawing/2014/main" id="{A74429DE-E84A-821E-5B38-1D3E0364D4D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325415" y="5043990"/>
            <a:ext cx="722014" cy="632706"/>
          </a:xfrm>
          <a:prstGeom prst="rect">
            <a:avLst/>
          </a:prstGeom>
        </p:spPr>
      </p:pic>
      <p:sp>
        <p:nvSpPr>
          <p:cNvPr id="53" name="Oval 52">
            <a:extLst>
              <a:ext uri="{FF2B5EF4-FFF2-40B4-BE49-F238E27FC236}">
                <a16:creationId xmlns:a16="http://schemas.microsoft.com/office/drawing/2014/main" id="{319E0867-EB2D-6C4D-3A2A-51B1FC856B7F}"/>
              </a:ext>
            </a:extLst>
          </p:cNvPr>
          <p:cNvSpPr/>
          <p:nvPr/>
        </p:nvSpPr>
        <p:spPr>
          <a:xfrm>
            <a:off x="7223296" y="4993054"/>
            <a:ext cx="734576" cy="73457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Graphic 55" descr="Female Profile with solid fill">
            <a:extLst>
              <a:ext uri="{FF2B5EF4-FFF2-40B4-BE49-F238E27FC236}">
                <a16:creationId xmlns:a16="http://schemas.microsoft.com/office/drawing/2014/main" id="{A78BDE49-BA47-DEF2-6840-B73C8A5098D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7299228" y="5021688"/>
            <a:ext cx="590450" cy="677306"/>
          </a:xfrm>
          <a:prstGeom prst="rect">
            <a:avLst/>
          </a:prstGeom>
        </p:spPr>
      </p:pic>
      <p:pic>
        <p:nvPicPr>
          <p:cNvPr id="60" name="Graphic 59" descr="Wrench with solid fill">
            <a:extLst>
              <a:ext uri="{FF2B5EF4-FFF2-40B4-BE49-F238E27FC236}">
                <a16:creationId xmlns:a16="http://schemas.microsoft.com/office/drawing/2014/main" id="{2A9F406B-B691-D5F5-EF12-2A49051E48E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16371221">
            <a:off x="7291491" y="5307409"/>
            <a:ext cx="345547" cy="345547"/>
          </a:xfrm>
          <a:prstGeom prst="rect">
            <a:avLst/>
          </a:prstGeom>
        </p:spPr>
      </p:pic>
      <p:pic>
        <p:nvPicPr>
          <p:cNvPr id="48" name="Graphic 47" descr="Wrench with solid fill">
            <a:extLst>
              <a:ext uri="{FF2B5EF4-FFF2-40B4-BE49-F238E27FC236}">
                <a16:creationId xmlns:a16="http://schemas.microsoft.com/office/drawing/2014/main" id="{0FF15187-D536-A8FA-2C62-D166E76CA476}"/>
              </a:ext>
            </a:extLst>
          </p:cNvPr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rcRect l="17200" t="27238" r="40788" b="-6707"/>
          <a:stretch/>
        </p:blipFill>
        <p:spPr>
          <a:xfrm rot="16371221">
            <a:off x="7448222" y="5386502"/>
            <a:ext cx="145169" cy="274603"/>
          </a:xfrm>
          <a:prstGeom prst="rect">
            <a:avLst/>
          </a:prstGeom>
        </p:spPr>
      </p:pic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5AA1738-D943-F1A8-6EF4-4BB16CA5C5C3}"/>
              </a:ext>
            </a:extLst>
          </p:cNvPr>
          <p:cNvCxnSpPr>
            <a:cxnSpLocks/>
          </p:cNvCxnSpPr>
          <p:nvPr/>
        </p:nvCxnSpPr>
        <p:spPr>
          <a:xfrm>
            <a:off x="2131142" y="3280114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7459B00-91A2-D85B-9015-1AAB44B7DCEF}"/>
              </a:ext>
            </a:extLst>
          </p:cNvPr>
          <p:cNvCxnSpPr>
            <a:cxnSpLocks/>
          </p:cNvCxnSpPr>
          <p:nvPr/>
        </p:nvCxnSpPr>
        <p:spPr>
          <a:xfrm>
            <a:off x="5429813" y="1417822"/>
            <a:ext cx="0" cy="3522888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EF6E736-07FC-9D40-7826-07791A367898}"/>
              </a:ext>
            </a:extLst>
          </p:cNvPr>
          <p:cNvCxnSpPr>
            <a:cxnSpLocks/>
          </p:cNvCxnSpPr>
          <p:nvPr/>
        </p:nvCxnSpPr>
        <p:spPr>
          <a:xfrm>
            <a:off x="4333567" y="3280114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A528024-F373-24F1-B94E-BFE6C29D1236}"/>
              </a:ext>
            </a:extLst>
          </p:cNvPr>
          <p:cNvCxnSpPr>
            <a:cxnSpLocks/>
          </p:cNvCxnSpPr>
          <p:nvPr/>
        </p:nvCxnSpPr>
        <p:spPr>
          <a:xfrm>
            <a:off x="5429813" y="1413962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8EC7B55-0C1B-F9BB-4247-0C75C5E5C739}"/>
              </a:ext>
            </a:extLst>
          </p:cNvPr>
          <p:cNvCxnSpPr>
            <a:cxnSpLocks/>
          </p:cNvCxnSpPr>
          <p:nvPr/>
        </p:nvCxnSpPr>
        <p:spPr>
          <a:xfrm>
            <a:off x="5429813" y="2923491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D8A1179-DB06-A1AA-41DD-038ED216C9EE}"/>
              </a:ext>
            </a:extLst>
          </p:cNvPr>
          <p:cNvCxnSpPr>
            <a:cxnSpLocks/>
          </p:cNvCxnSpPr>
          <p:nvPr/>
        </p:nvCxnSpPr>
        <p:spPr>
          <a:xfrm>
            <a:off x="5429813" y="4941562"/>
            <a:ext cx="929148" cy="0"/>
          </a:xfrm>
          <a:prstGeom prst="line">
            <a:avLst/>
          </a:prstGeom>
          <a:ln w="19050" cap="flat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phic 5" descr="Construction worker female outline">
            <a:extLst>
              <a:ext uri="{FF2B5EF4-FFF2-40B4-BE49-F238E27FC236}">
                <a16:creationId xmlns:a16="http://schemas.microsoft.com/office/drawing/2014/main" id="{6C256425-88E1-A447-8DE9-C4AF594906FF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192105" y="2809416"/>
            <a:ext cx="990663" cy="99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78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Construction worker female outline">
            <a:extLst>
              <a:ext uri="{FF2B5EF4-FFF2-40B4-BE49-F238E27FC236}">
                <a16:creationId xmlns:a16="http://schemas.microsoft.com/office/drawing/2014/main" id="{65F527D5-3A74-6DF5-2FB4-2BB5F4F706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68286" y="1403196"/>
            <a:ext cx="685800" cy="685800"/>
          </a:xfrm>
          <a:prstGeom prst="rect">
            <a:avLst/>
          </a:prstGeom>
        </p:spPr>
      </p:pic>
      <p:pic>
        <p:nvPicPr>
          <p:cNvPr id="9" name="Graphic 8" descr="Construction worker male with solid fill">
            <a:extLst>
              <a:ext uri="{FF2B5EF4-FFF2-40B4-BE49-F238E27FC236}">
                <a16:creationId xmlns:a16="http://schemas.microsoft.com/office/drawing/2014/main" id="{A74429DE-E84A-821E-5B38-1D3E0364D4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69784" y="4825632"/>
            <a:ext cx="912251" cy="799412"/>
          </a:xfrm>
          <a:prstGeom prst="rect">
            <a:avLst/>
          </a:prstGeom>
        </p:spPr>
      </p:pic>
      <p:pic>
        <p:nvPicPr>
          <p:cNvPr id="11" name="Graphic 10" descr="Construction worker male outline">
            <a:extLst>
              <a:ext uri="{FF2B5EF4-FFF2-40B4-BE49-F238E27FC236}">
                <a16:creationId xmlns:a16="http://schemas.microsoft.com/office/drawing/2014/main" id="{9823D2AC-35A4-8003-BE2B-282B0C417C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93300" y="1422968"/>
            <a:ext cx="685800" cy="685800"/>
          </a:xfrm>
          <a:prstGeom prst="rect">
            <a:avLst/>
          </a:prstGeom>
        </p:spPr>
      </p:pic>
      <p:pic>
        <p:nvPicPr>
          <p:cNvPr id="36" name="Graphic 35" descr="Gears with solid fill">
            <a:extLst>
              <a:ext uri="{FF2B5EF4-FFF2-40B4-BE49-F238E27FC236}">
                <a16:creationId xmlns:a16="http://schemas.microsoft.com/office/drawing/2014/main" id="{E9435690-6E56-D7EF-B340-2A420288AD1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35088" y="2786949"/>
            <a:ext cx="335283" cy="335283"/>
          </a:xfrm>
          <a:prstGeom prst="rect">
            <a:avLst/>
          </a:prstGeom>
        </p:spPr>
      </p:pic>
      <p:pic>
        <p:nvPicPr>
          <p:cNvPr id="13" name="Graphic 12" descr="Drawing compass with solid fill">
            <a:extLst>
              <a:ext uri="{FF2B5EF4-FFF2-40B4-BE49-F238E27FC236}">
                <a16:creationId xmlns:a16="http://schemas.microsoft.com/office/drawing/2014/main" id="{9E533FEC-9C00-1F7A-DFF2-6FBB134B1BD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628148" y="1603087"/>
            <a:ext cx="389785" cy="389785"/>
          </a:xfrm>
          <a:prstGeom prst="rect">
            <a:avLst/>
          </a:prstGeom>
        </p:spPr>
      </p:pic>
      <p:pic>
        <p:nvPicPr>
          <p:cNvPr id="17" name="Graphic 16" descr="Female Profile with solid fill">
            <a:extLst>
              <a:ext uri="{FF2B5EF4-FFF2-40B4-BE49-F238E27FC236}">
                <a16:creationId xmlns:a16="http://schemas.microsoft.com/office/drawing/2014/main" id="{DC6B80C4-F426-3C37-D0C7-88FE3153994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562077" y="2406547"/>
            <a:ext cx="746022" cy="855764"/>
          </a:xfrm>
          <a:prstGeom prst="rect">
            <a:avLst/>
          </a:prstGeom>
        </p:spPr>
      </p:pic>
      <p:pic>
        <p:nvPicPr>
          <p:cNvPr id="19" name="Graphic 18" descr="Gears with solid fill">
            <a:extLst>
              <a:ext uri="{FF2B5EF4-FFF2-40B4-BE49-F238E27FC236}">
                <a16:creationId xmlns:a16="http://schemas.microsoft.com/office/drawing/2014/main" id="{71E178B3-3747-9C88-0E95-4E5D6F54DEAA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 t="35267" r="36141"/>
          <a:stretch/>
        </p:blipFill>
        <p:spPr>
          <a:xfrm>
            <a:off x="7935088" y="2905191"/>
            <a:ext cx="214108" cy="217041"/>
          </a:xfrm>
          <a:prstGeom prst="rect">
            <a:avLst/>
          </a:prstGeom>
        </p:spPr>
      </p:pic>
      <p:pic>
        <p:nvPicPr>
          <p:cNvPr id="21" name="Graphic 20" descr="Male profile with solid fill">
            <a:extLst>
              <a:ext uri="{FF2B5EF4-FFF2-40B4-BE49-F238E27FC236}">
                <a16:creationId xmlns:a16="http://schemas.microsoft.com/office/drawing/2014/main" id="{6D7FE848-FAE2-88E7-2FDF-3261323B287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572979" y="1251894"/>
            <a:ext cx="782603" cy="865831"/>
          </a:xfrm>
          <a:prstGeom prst="rect">
            <a:avLst/>
          </a:prstGeom>
        </p:spPr>
      </p:pic>
      <p:pic>
        <p:nvPicPr>
          <p:cNvPr id="23" name="Graphic 22" descr="Office worker female with solid fill">
            <a:extLst>
              <a:ext uri="{FF2B5EF4-FFF2-40B4-BE49-F238E27FC236}">
                <a16:creationId xmlns:a16="http://schemas.microsoft.com/office/drawing/2014/main" id="{53CB732F-06E5-30CF-C4CB-A6E1A06DE8E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87031" y="1596271"/>
            <a:ext cx="685800" cy="685800"/>
          </a:xfrm>
          <a:prstGeom prst="rect">
            <a:avLst/>
          </a:prstGeom>
        </p:spPr>
      </p:pic>
      <p:pic>
        <p:nvPicPr>
          <p:cNvPr id="25" name="Graphic 24" descr="Office worker female outline">
            <a:extLst>
              <a:ext uri="{FF2B5EF4-FFF2-40B4-BE49-F238E27FC236}">
                <a16:creationId xmlns:a16="http://schemas.microsoft.com/office/drawing/2014/main" id="{38391D10-BEFC-1C6A-591A-B6FE57949A2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413568" y="2779332"/>
            <a:ext cx="685800" cy="685800"/>
          </a:xfrm>
          <a:prstGeom prst="rect">
            <a:avLst/>
          </a:prstGeom>
        </p:spPr>
      </p:pic>
      <p:pic>
        <p:nvPicPr>
          <p:cNvPr id="27" name="Graphic 26" descr="Office worker male with solid fill">
            <a:extLst>
              <a:ext uri="{FF2B5EF4-FFF2-40B4-BE49-F238E27FC236}">
                <a16:creationId xmlns:a16="http://schemas.microsoft.com/office/drawing/2014/main" id="{681B39F1-4FCE-6091-E5FF-9B20D835B45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43626" y="2834428"/>
            <a:ext cx="865022" cy="865022"/>
          </a:xfrm>
          <a:prstGeom prst="rect">
            <a:avLst/>
          </a:prstGeom>
        </p:spPr>
      </p:pic>
      <p:pic>
        <p:nvPicPr>
          <p:cNvPr id="29" name="Graphic 28" descr="Office worker male outline">
            <a:extLst>
              <a:ext uri="{FF2B5EF4-FFF2-40B4-BE49-F238E27FC236}">
                <a16:creationId xmlns:a16="http://schemas.microsoft.com/office/drawing/2014/main" id="{544E8FC0-BECD-4035-4404-88D2E9F06C51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727768" y="3835434"/>
            <a:ext cx="685800" cy="685800"/>
          </a:xfrm>
          <a:prstGeom prst="rect">
            <a:avLst/>
          </a:prstGeom>
        </p:spPr>
      </p:pic>
      <p:pic>
        <p:nvPicPr>
          <p:cNvPr id="31" name="Graphic 30" descr="Welder male with solid fill">
            <a:extLst>
              <a:ext uri="{FF2B5EF4-FFF2-40B4-BE49-F238E27FC236}">
                <a16:creationId xmlns:a16="http://schemas.microsoft.com/office/drawing/2014/main" id="{309D686B-FDCD-20C0-AB72-22ABCD1CF2EA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6871447" y="3835435"/>
            <a:ext cx="799412" cy="799412"/>
          </a:xfrm>
          <a:prstGeom prst="rect">
            <a:avLst/>
          </a:prstGeom>
        </p:spPr>
      </p:pic>
      <p:pic>
        <p:nvPicPr>
          <p:cNvPr id="38" name="Graphic 37" descr="Drawing compass with solid fill">
            <a:extLst>
              <a:ext uri="{FF2B5EF4-FFF2-40B4-BE49-F238E27FC236}">
                <a16:creationId xmlns:a16="http://schemas.microsoft.com/office/drawing/2014/main" id="{5F0AA618-327B-C830-171A-B9D98A61F36B}"/>
              </a:ext>
            </a:extLst>
          </p:cNvPr>
          <p:cNvPicPr>
            <a:picLocks noChangeAspect="1"/>
          </p:cNvPicPr>
          <p:nvPr/>
        </p:nvPicPr>
        <p:blipFill rotWithShape="1"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rcRect t="31920"/>
          <a:stretch/>
        </p:blipFill>
        <p:spPr>
          <a:xfrm>
            <a:off x="7626421" y="1727507"/>
            <a:ext cx="389785" cy="265365"/>
          </a:xfrm>
          <a:prstGeom prst="rect">
            <a:avLst/>
          </a:prstGeom>
        </p:spPr>
      </p:pic>
      <p:pic>
        <p:nvPicPr>
          <p:cNvPr id="40" name="Graphic 39" descr="Construction worker female with solid fill">
            <a:extLst>
              <a:ext uri="{FF2B5EF4-FFF2-40B4-BE49-F238E27FC236}">
                <a16:creationId xmlns:a16="http://schemas.microsoft.com/office/drawing/2014/main" id="{84404F05-D117-9569-9747-5A03034BAAD2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783210" y="3884836"/>
            <a:ext cx="750011" cy="750011"/>
          </a:xfrm>
          <a:prstGeom prst="ellipse">
            <a:avLst/>
          </a:prstGeom>
        </p:spPr>
      </p:pic>
      <p:pic>
        <p:nvPicPr>
          <p:cNvPr id="44" name="Graphic 43" descr="Hammer outline">
            <a:extLst>
              <a:ext uri="{FF2B5EF4-FFF2-40B4-BE49-F238E27FC236}">
                <a16:creationId xmlns:a16="http://schemas.microsoft.com/office/drawing/2014/main" id="{CBB5FC1D-6EB8-6F90-18A2-8F87DEBE729F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229100" y="3086100"/>
            <a:ext cx="685800" cy="685800"/>
          </a:xfrm>
          <a:prstGeom prst="rect">
            <a:avLst/>
          </a:prstGeom>
        </p:spPr>
      </p:pic>
      <p:pic>
        <p:nvPicPr>
          <p:cNvPr id="46" name="Graphic 45" descr="Hammer with solid fill">
            <a:extLst>
              <a:ext uri="{FF2B5EF4-FFF2-40B4-BE49-F238E27FC236}">
                <a16:creationId xmlns:a16="http://schemas.microsoft.com/office/drawing/2014/main" id="{B3BC9BE1-37D5-563F-4B0E-48C79389CCD7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149196" y="4235140"/>
            <a:ext cx="379913" cy="379913"/>
          </a:xfrm>
          <a:prstGeom prst="rect">
            <a:avLst/>
          </a:prstGeom>
        </p:spPr>
      </p:pic>
      <p:pic>
        <p:nvPicPr>
          <p:cNvPr id="56" name="Graphic 55" descr="Female Profile with solid fill">
            <a:extLst>
              <a:ext uri="{FF2B5EF4-FFF2-40B4-BE49-F238E27FC236}">
                <a16:creationId xmlns:a16="http://schemas.microsoft.com/office/drawing/2014/main" id="{A78BDE49-BA47-DEF2-6840-B73C8A5098D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832957" y="4780088"/>
            <a:ext cx="746022" cy="855764"/>
          </a:xfrm>
          <a:prstGeom prst="rect">
            <a:avLst/>
          </a:prstGeom>
        </p:spPr>
      </p:pic>
      <p:pic>
        <p:nvPicPr>
          <p:cNvPr id="60" name="Graphic 59" descr="Wrench with solid fill">
            <a:extLst>
              <a:ext uri="{FF2B5EF4-FFF2-40B4-BE49-F238E27FC236}">
                <a16:creationId xmlns:a16="http://schemas.microsoft.com/office/drawing/2014/main" id="{2A9F406B-B691-D5F5-EF12-2A49051E48EA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 rot="16371221">
            <a:off x="7823181" y="5141091"/>
            <a:ext cx="436592" cy="436592"/>
          </a:xfrm>
          <a:prstGeom prst="rect">
            <a:avLst/>
          </a:prstGeom>
        </p:spPr>
      </p:pic>
      <p:pic>
        <p:nvPicPr>
          <p:cNvPr id="48" name="Graphic 47" descr="Wrench with solid fill">
            <a:extLst>
              <a:ext uri="{FF2B5EF4-FFF2-40B4-BE49-F238E27FC236}">
                <a16:creationId xmlns:a16="http://schemas.microsoft.com/office/drawing/2014/main" id="{0FF15187-D536-A8FA-2C62-D166E76CA476}"/>
              </a:ext>
            </a:extLst>
          </p:cNvPr>
          <p:cNvPicPr>
            <a:picLocks noChangeAspect="1"/>
          </p:cNvPicPr>
          <p:nvPr/>
        </p:nvPicPr>
        <p:blipFill rotWithShape="1"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rcRect l="17200" t="27238" r="40788" b="-6707"/>
          <a:stretch/>
        </p:blipFill>
        <p:spPr>
          <a:xfrm rot="16371221">
            <a:off x="8021207" y="5241024"/>
            <a:ext cx="183419" cy="34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9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3064</TotalTime>
  <Words>6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Avenir Next LT Pro Demi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Darcy, Caroline</dc:creator>
  <cp:lastModifiedBy>Darcy, Caroline</cp:lastModifiedBy>
  <cp:revision>5</cp:revision>
  <dcterms:created xsi:type="dcterms:W3CDTF">2022-09-06T13:02:01Z</dcterms:created>
  <dcterms:modified xsi:type="dcterms:W3CDTF">2022-09-14T13:18:27Z</dcterms:modified>
</cp:coreProperties>
</file>